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8" r:id="rId1"/>
  </p:sldMasterIdLst>
  <p:notesMasterIdLst>
    <p:notesMasterId r:id="rId11"/>
  </p:notesMasterIdLst>
  <p:sldIdLst>
    <p:sldId id="256" r:id="rId2"/>
    <p:sldId id="264" r:id="rId3"/>
    <p:sldId id="263" r:id="rId4"/>
    <p:sldId id="258" r:id="rId5"/>
    <p:sldId id="259" r:id="rId6"/>
    <p:sldId id="260" r:id="rId7"/>
    <p:sldId id="265" r:id="rId8"/>
    <p:sldId id="266" r:id="rId9"/>
    <p:sldId id="262"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1B3C"/>
    <a:srgbClr val="FFDA1F"/>
    <a:srgbClr val="E36A2A"/>
    <a:srgbClr val="62C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9928A3-A442-4E73-BADD-2B55FBF6F4D4}" v="49" dt="2025-08-12T15:19:45.9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48"/>
    <p:restoredTop sz="88864"/>
  </p:normalViewPr>
  <p:slideViewPr>
    <p:cSldViewPr snapToGrid="0">
      <p:cViewPr varScale="1">
        <p:scale>
          <a:sx n="99" d="100"/>
          <a:sy n="99" d="100"/>
        </p:scale>
        <p:origin x="834" y="8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8A1D97-5E70-FC47-82C3-1C677E7BDAEF}" type="datetimeFigureOut">
              <a:rPr lang="en-US" smtClean="0"/>
              <a:t>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237208-5155-1745-BE7E-EECD5C1795D0}" type="slidenum">
              <a:rPr lang="en-US" smtClean="0"/>
              <a:t>‹#›</a:t>
            </a:fld>
            <a:endParaRPr lang="en-US"/>
          </a:p>
        </p:txBody>
      </p:sp>
    </p:spTree>
    <p:extLst>
      <p:ext uri="{BB962C8B-B14F-4D97-AF65-F5344CB8AC3E}">
        <p14:creationId xmlns:p14="http://schemas.microsoft.com/office/powerpoint/2010/main" val="3947134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preserve="1">
  <p:cSld name="Cover A">
    <p:bg>
      <p:bgPr>
        <a:solidFill>
          <a:schemeClr val="bg1"/>
        </a:soli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9FEB985C-F5C5-34C4-C235-29CF08E87AD2}"/>
              </a:ext>
            </a:extLst>
          </p:cNvPr>
          <p:cNvPicPr>
            <a:picLocks noChangeAspect="1"/>
          </p:cNvPicPr>
          <p:nvPr/>
        </p:nvPicPr>
        <p:blipFill>
          <a:blip r:embed="rId2"/>
          <a:stretch>
            <a:fillRect/>
          </a:stretch>
        </p:blipFill>
        <p:spPr>
          <a:xfrm flipH="1" flipV="1">
            <a:off x="2289902" y="0"/>
            <a:ext cx="9921976" cy="5592763"/>
          </a:xfrm>
          <a:prstGeom prst="rect">
            <a:avLst/>
          </a:prstGeom>
        </p:spPr>
      </p:pic>
      <p:pic>
        <p:nvPicPr>
          <p:cNvPr id="22" name="Picture 21">
            <a:extLst>
              <a:ext uri="{FF2B5EF4-FFF2-40B4-BE49-F238E27FC236}">
                <a16:creationId xmlns:a16="http://schemas.microsoft.com/office/drawing/2014/main" id="{FC12C817-34B8-473A-BC8C-D57EA242489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6860" r="11551"/>
          <a:stretch/>
        </p:blipFill>
        <p:spPr>
          <a:xfrm>
            <a:off x="1" y="0"/>
            <a:ext cx="11836399" cy="6858000"/>
          </a:xfrm>
          <a:prstGeom prst="rect">
            <a:avLst/>
          </a:prstGeom>
        </p:spPr>
      </p:pic>
      <p:sp>
        <p:nvSpPr>
          <p:cNvPr id="7170" name="Rectangle 2"/>
          <p:cNvSpPr>
            <a:spLocks noGrp="1" noChangeArrowheads="1"/>
          </p:cNvSpPr>
          <p:nvPr>
            <p:ph type="ctrTitle" hasCustomPrompt="1"/>
          </p:nvPr>
        </p:nvSpPr>
        <p:spPr bwMode="gray">
          <a:xfrm>
            <a:off x="457200" y="2286000"/>
            <a:ext cx="5302469" cy="1782421"/>
          </a:xfrm>
        </p:spPr>
        <p:txBody>
          <a:bodyPr/>
          <a:lstStyle>
            <a:lvl1pPr>
              <a:defRPr sz="3600" b="1" cap="none" baseline="0">
                <a:solidFill>
                  <a:schemeClr val="bg1"/>
                </a:solidFill>
              </a:defRPr>
            </a:lvl1pPr>
          </a:lstStyle>
          <a:p>
            <a:r>
              <a:rPr lang="en-US" dirty="0"/>
              <a:t>Click To Edit Master Title Style</a:t>
            </a:r>
            <a:endParaRPr lang="en-GB" dirty="0"/>
          </a:p>
        </p:txBody>
      </p:sp>
      <p:sp>
        <p:nvSpPr>
          <p:cNvPr id="40" name="TextBox 39">
            <a:extLst>
              <a:ext uri="{FF2B5EF4-FFF2-40B4-BE49-F238E27FC236}">
                <a16:creationId xmlns:a16="http://schemas.microsoft.com/office/drawing/2014/main" id="{05FA64D7-3F3C-4E2B-9921-C5D9A5DBF107}"/>
              </a:ext>
            </a:extLst>
          </p:cNvPr>
          <p:cNvSpPr txBox="1"/>
          <p:nvPr/>
        </p:nvSpPr>
        <p:spPr>
          <a:xfrm>
            <a:off x="457200" y="6412412"/>
            <a:ext cx="5119618" cy="107722"/>
          </a:xfrm>
          <a:prstGeom prst="rect">
            <a:avLst/>
          </a:prstGeom>
          <a:noFill/>
        </p:spPr>
        <p:txBody>
          <a:bodyPr wrap="square" lIns="0" tIns="0" rIns="0" bIns="0" rtlCol="0">
            <a:spAutoFit/>
          </a:bodyPr>
          <a:lstStyle/>
          <a:p>
            <a:pPr algn="l"/>
            <a:r>
              <a:rPr lang="en-US" sz="700" b="0" kern="1200" dirty="0">
                <a:solidFill>
                  <a:schemeClr val="bg1"/>
                </a:solidFill>
                <a:latin typeface="Trebuchet MS" pitchFamily="34" charset="0"/>
                <a:ea typeface="+mn-ea"/>
                <a:cs typeface="+mn-cs"/>
              </a:rPr>
              <a:t>Redhand Advisors, LLC</a:t>
            </a:r>
          </a:p>
        </p:txBody>
      </p:sp>
      <p:sp>
        <p:nvSpPr>
          <p:cNvPr id="6" name="Rectangle 3">
            <a:extLst>
              <a:ext uri="{FF2B5EF4-FFF2-40B4-BE49-F238E27FC236}">
                <a16:creationId xmlns:a16="http://schemas.microsoft.com/office/drawing/2014/main" id="{61741366-7764-8494-5C3C-621B2CCF55D3}"/>
              </a:ext>
            </a:extLst>
          </p:cNvPr>
          <p:cNvSpPr>
            <a:spLocks noGrp="1" noChangeArrowheads="1"/>
          </p:cNvSpPr>
          <p:nvPr>
            <p:ph type="subTitle" idx="1"/>
          </p:nvPr>
        </p:nvSpPr>
        <p:spPr bwMode="gray">
          <a:xfrm>
            <a:off x="457201" y="5257800"/>
            <a:ext cx="5990770" cy="276999"/>
          </a:xfrm>
          <a:prstGeom prst="rect">
            <a:avLst/>
          </a:prstGeom>
          <a:noFill/>
        </p:spPr>
        <p:txBody>
          <a:bodyPr wrap="square" lIns="0" tIns="0" rIns="0" bIns="0" anchor="b">
            <a:spAutoFit/>
          </a:bodyPr>
          <a:lstStyle>
            <a:lvl1pPr>
              <a:defRPr cap="all" baseline="0">
                <a:solidFill>
                  <a:schemeClr val="bg1"/>
                </a:solidFill>
              </a:defRPr>
            </a:lvl1pPr>
          </a:lstStyle>
          <a:p>
            <a:r>
              <a:rPr lang="en-US"/>
              <a:t>Click to edit Master subtitle style</a:t>
            </a:r>
            <a:endParaRPr lang="en-GB" dirty="0"/>
          </a:p>
        </p:txBody>
      </p:sp>
      <p:pic>
        <p:nvPicPr>
          <p:cNvPr id="11" name="Graphic 6">
            <a:extLst>
              <a:ext uri="{FF2B5EF4-FFF2-40B4-BE49-F238E27FC236}">
                <a16:creationId xmlns:a16="http://schemas.microsoft.com/office/drawing/2014/main" id="{AAF4E6DB-1622-4816-9A37-E1AF2F89AFD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64168" y="4598201"/>
            <a:ext cx="3227832" cy="2259799"/>
          </a:xfrm>
          <a:prstGeom prst="rect">
            <a:avLst/>
          </a:prstGeom>
          <a:noFill/>
        </p:spPr>
      </p:pic>
      <p:sp>
        <p:nvSpPr>
          <p:cNvPr id="4" name="Rectangle 3">
            <a:extLst>
              <a:ext uri="{FF2B5EF4-FFF2-40B4-BE49-F238E27FC236}">
                <a16:creationId xmlns:a16="http://schemas.microsoft.com/office/drawing/2014/main" id="{9B2AD8F3-56C6-52FC-283C-534BB66BF844}"/>
              </a:ext>
            </a:extLst>
          </p:cNvPr>
          <p:cNvSpPr/>
          <p:nvPr userDrawn="1"/>
        </p:nvSpPr>
        <p:spPr>
          <a:xfrm>
            <a:off x="10657840" y="5842000"/>
            <a:ext cx="1178560" cy="678906"/>
          </a:xfrm>
          <a:prstGeom prst="rect">
            <a:avLst/>
          </a:prstGeom>
          <a:solidFill>
            <a:srgbClr val="EA1B3C"/>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pic>
        <p:nvPicPr>
          <p:cNvPr id="10" name="Picture 9" descr="A black and white logo&#10;&#10;Description automatically generated">
            <a:extLst>
              <a:ext uri="{FF2B5EF4-FFF2-40B4-BE49-F238E27FC236}">
                <a16:creationId xmlns:a16="http://schemas.microsoft.com/office/drawing/2014/main" id="{34E8C8F9-6347-A93C-8A53-7907A99CC1A6}"/>
              </a:ext>
            </a:extLst>
          </p:cNvPr>
          <p:cNvPicPr>
            <a:picLocks noChangeAspect="1"/>
          </p:cNvPicPr>
          <p:nvPr userDrawn="1"/>
        </p:nvPicPr>
        <p:blipFill>
          <a:blip r:embed="rId5"/>
          <a:stretch>
            <a:fillRect/>
          </a:stretch>
        </p:blipFill>
        <p:spPr>
          <a:xfrm>
            <a:off x="9704609" y="6181076"/>
            <a:ext cx="2280096" cy="462672"/>
          </a:xfrm>
          <a:prstGeom prst="rect">
            <a:avLst/>
          </a:prstGeom>
        </p:spPr>
      </p:pic>
    </p:spTree>
    <p:extLst>
      <p:ext uri="{BB962C8B-B14F-4D97-AF65-F5344CB8AC3E}">
        <p14:creationId xmlns:p14="http://schemas.microsoft.com/office/powerpoint/2010/main" val="3124395370"/>
      </p:ext>
    </p:extLst>
  </p:cSld>
  <p:clrMapOvr>
    <a:masterClrMapping/>
  </p:clrMapOvr>
  <p:extLst>
    <p:ext uri="{DCECCB84-F9BA-43D5-87BE-67443E8EF086}">
      <p15:sldGuideLst xmlns:p15="http://schemas.microsoft.com/office/powerpoint/2012/main">
        <p15:guide id="2" orient="horz" pos="1440">
          <p15:clr>
            <a:srgbClr val="FBAE40"/>
          </p15:clr>
        </p15:guide>
        <p15:guide id="3" orient="horz" pos="331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showMasterPhAnim="0" preserve="1">
  <p:cSld name="Divider Red B">
    <p:bg>
      <p:bgPr>
        <a:solidFill>
          <a:schemeClr val="bg1"/>
        </a:solidFill>
        <a:effectLst/>
      </p:bgPr>
    </p:bg>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539EFA94-15B7-8C90-10BC-82E53648E392}"/>
              </a:ext>
            </a:extLst>
          </p:cNvPr>
          <p:cNvPicPr>
            <a:picLocks noChangeAspect="1"/>
          </p:cNvPicPr>
          <p:nvPr/>
        </p:nvPicPr>
        <p:blipFill rotWithShape="1">
          <a:blip r:embed="rId2"/>
          <a:srcRect l="215" t="775" r="473" b="-11"/>
          <a:stretch/>
        </p:blipFill>
        <p:spPr>
          <a:xfrm>
            <a:off x="-4396" y="-4396"/>
            <a:ext cx="12196395" cy="6862396"/>
          </a:xfrm>
          <a:prstGeom prst="rect">
            <a:avLst/>
          </a:prstGeom>
        </p:spPr>
      </p:pic>
      <p:sp>
        <p:nvSpPr>
          <p:cNvPr id="42" name="Rectangle 2">
            <a:extLst>
              <a:ext uri="{FF2B5EF4-FFF2-40B4-BE49-F238E27FC236}">
                <a16:creationId xmlns:a16="http://schemas.microsoft.com/office/drawing/2014/main" id="{5AFB7A3A-51FB-4DF0-808A-EE18097EF380}"/>
              </a:ext>
            </a:extLst>
          </p:cNvPr>
          <p:cNvSpPr>
            <a:spLocks noGrp="1" noChangeArrowheads="1"/>
          </p:cNvSpPr>
          <p:nvPr>
            <p:ph type="ctrTitle" hasCustomPrompt="1"/>
          </p:nvPr>
        </p:nvSpPr>
        <p:spPr bwMode="gray">
          <a:xfrm>
            <a:off x="457200" y="457201"/>
            <a:ext cx="4724400" cy="2743199"/>
          </a:xfrm>
        </p:spPr>
        <p:txBody>
          <a:bodyPr anchor="b"/>
          <a:lstStyle>
            <a:lvl1pPr>
              <a:defRPr sz="3200" b="1" i="0">
                <a:solidFill>
                  <a:schemeClr val="bg1"/>
                </a:solidFill>
              </a:defRPr>
            </a:lvl1pPr>
          </a:lstStyle>
          <a:p>
            <a:r>
              <a:rPr lang="en-US" dirty="0"/>
              <a:t>Click To Edit Master Title Style</a:t>
            </a:r>
            <a:endParaRPr lang="en-GB" dirty="0"/>
          </a:p>
        </p:txBody>
      </p:sp>
      <p:sp>
        <p:nvSpPr>
          <p:cNvPr id="43" name="Text Placeholder 5">
            <a:extLst>
              <a:ext uri="{FF2B5EF4-FFF2-40B4-BE49-F238E27FC236}">
                <a16:creationId xmlns:a16="http://schemas.microsoft.com/office/drawing/2014/main" id="{ADC0F3D7-0B41-468C-A67E-5D06473BA4E9}"/>
              </a:ext>
            </a:extLst>
          </p:cNvPr>
          <p:cNvSpPr>
            <a:spLocks noGrp="1"/>
          </p:cNvSpPr>
          <p:nvPr>
            <p:ph type="body" sz="quarter" idx="11" hasCustomPrompt="1"/>
          </p:nvPr>
        </p:nvSpPr>
        <p:spPr bwMode="auto">
          <a:xfrm>
            <a:off x="457188" y="3657600"/>
            <a:ext cx="4724412" cy="1294381"/>
          </a:xfrm>
          <a:prstGeom prst="rect">
            <a:avLst/>
          </a:prstGeom>
          <a:noFill/>
          <a:ln w="9525">
            <a:noFill/>
            <a:miter lim="800000"/>
            <a:headEnd/>
            <a:tailEnd/>
          </a:ln>
          <a:effectLst/>
        </p:spPr>
        <p:txBody>
          <a:bodyPr/>
          <a:lstStyle>
            <a:lvl1pPr>
              <a:defRPr>
                <a:solidFill>
                  <a:schemeClr val="bg1"/>
                </a:solidFill>
              </a:defRPr>
            </a:lvl1pPr>
          </a:lstStyle>
          <a:p>
            <a:pPr lvl="0"/>
            <a:r>
              <a:rPr lang="en-US" dirty="0"/>
              <a:t>Subtitle</a:t>
            </a:r>
          </a:p>
        </p:txBody>
      </p:sp>
      <p:pic>
        <p:nvPicPr>
          <p:cNvPr id="9" name="Graphic 6">
            <a:extLst>
              <a:ext uri="{FF2B5EF4-FFF2-40B4-BE49-F238E27FC236}">
                <a16:creationId xmlns:a16="http://schemas.microsoft.com/office/drawing/2014/main" id="{813CCF65-99BA-4D83-9A7E-B2787F4180D3}"/>
              </a:ext>
            </a:extLst>
          </p:cNvPr>
          <p:cNvPicPr>
            <a:picLocks noChangeAspect="1"/>
          </p:cNvPicPr>
          <p:nvPr/>
        </p:nvPicPr>
        <p:blipFill>
          <a:blip r:embed="rId3"/>
          <a:srcRect/>
          <a:stretch/>
        </p:blipFill>
        <p:spPr>
          <a:xfrm>
            <a:off x="8964168" y="4598201"/>
            <a:ext cx="3227831" cy="2259799"/>
          </a:xfrm>
          <a:prstGeom prst="rect">
            <a:avLst/>
          </a:prstGeom>
        </p:spPr>
      </p:pic>
      <p:sp>
        <p:nvSpPr>
          <p:cNvPr id="10" name="Slide Number Placeholder 5">
            <a:extLst>
              <a:ext uri="{FF2B5EF4-FFF2-40B4-BE49-F238E27FC236}">
                <a16:creationId xmlns:a16="http://schemas.microsoft.com/office/drawing/2014/main" id="{A4557B77-2592-4EF7-B8F5-3E41782C082B}"/>
              </a:ext>
            </a:extLst>
          </p:cNvPr>
          <p:cNvSpPr txBox="1">
            <a:spLocks/>
          </p:cNvSpPr>
          <p:nvPr/>
        </p:nvSpPr>
        <p:spPr bwMode="auto">
          <a:xfrm>
            <a:off x="1" y="6400800"/>
            <a:ext cx="457199" cy="228600"/>
          </a:xfrm>
          <a:prstGeom prst="rect">
            <a:avLst/>
          </a:prstGeom>
          <a:solidFill>
            <a:schemeClr val="accent2"/>
          </a:solidFill>
          <a:ln w="9525">
            <a:noFill/>
            <a:miter lim="800000"/>
            <a:headEnd/>
            <a:tailEnd/>
          </a:ln>
          <a:effectLst/>
        </p:spPr>
        <p:txBody>
          <a:bodyPr vert="horz" wrap="square" lIns="91440" tIns="91440" rIns="91440" bIns="91440" numCol="1" anchor="ctr"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1" name="Footer Placeholder 1">
            <a:extLst>
              <a:ext uri="{FF2B5EF4-FFF2-40B4-BE49-F238E27FC236}">
                <a16:creationId xmlns:a16="http://schemas.microsoft.com/office/drawing/2014/main" id="{EB6B21E1-52A8-4C59-97F4-BF2F32617419}"/>
              </a:ext>
            </a:extLst>
          </p:cNvPr>
          <p:cNvSpPr>
            <a:spLocks noGrp="1"/>
          </p:cNvSpPr>
          <p:nvPr>
            <p:ph type="ftr" sz="quarter" idx="3"/>
          </p:nvPr>
        </p:nvSpPr>
        <p:spPr>
          <a:xfrm>
            <a:off x="457200" y="6400800"/>
            <a:ext cx="4751458" cy="228600"/>
          </a:xfrm>
          <a:prstGeom prst="rect">
            <a:avLst/>
          </a:prstGeom>
        </p:spPr>
        <p:txBody>
          <a:bodyPr vert="horz" lIns="91440" tIns="91440" rIns="91440" bIns="91440" rtlCol="0" anchor="ctr"/>
          <a:lstStyle>
            <a:lvl1pPr algn="l">
              <a:defRPr sz="900" cap="all" baseline="0">
                <a:solidFill>
                  <a:schemeClr val="bg1"/>
                </a:solidFill>
              </a:defRPr>
            </a:lvl1pPr>
          </a:lstStyle>
          <a:p>
            <a:r>
              <a:rPr lang="en-US"/>
              <a:t>FOOTER</a:t>
            </a:r>
            <a:endParaRPr lang="en-US" dirty="0"/>
          </a:p>
        </p:txBody>
      </p:sp>
      <p:sp>
        <p:nvSpPr>
          <p:cNvPr id="2" name="Rectangle 1">
            <a:extLst>
              <a:ext uri="{FF2B5EF4-FFF2-40B4-BE49-F238E27FC236}">
                <a16:creationId xmlns:a16="http://schemas.microsoft.com/office/drawing/2014/main" id="{3E70846F-BC0A-1960-7F50-4D260B4E7E4A}"/>
              </a:ext>
            </a:extLst>
          </p:cNvPr>
          <p:cNvSpPr/>
          <p:nvPr userDrawn="1"/>
        </p:nvSpPr>
        <p:spPr>
          <a:xfrm>
            <a:off x="10622071" y="5862181"/>
            <a:ext cx="1215025" cy="638827"/>
          </a:xfrm>
          <a:prstGeom prst="rect">
            <a:avLst/>
          </a:prstGeom>
          <a:solidFill>
            <a:schemeClr val="bg1"/>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pic>
        <p:nvPicPr>
          <p:cNvPr id="3" name="Picture 2" descr="A red and grey logo&#10;&#10;Description automatically generated">
            <a:extLst>
              <a:ext uri="{FF2B5EF4-FFF2-40B4-BE49-F238E27FC236}">
                <a16:creationId xmlns:a16="http://schemas.microsoft.com/office/drawing/2014/main" id="{E1702379-A7FA-BA38-1D6A-2CBFD6A001C6}"/>
              </a:ext>
            </a:extLst>
          </p:cNvPr>
          <p:cNvPicPr>
            <a:picLocks noChangeAspect="1"/>
          </p:cNvPicPr>
          <p:nvPr userDrawn="1"/>
        </p:nvPicPr>
        <p:blipFill>
          <a:blip r:embed="rId4"/>
          <a:stretch>
            <a:fillRect/>
          </a:stretch>
        </p:blipFill>
        <p:spPr>
          <a:xfrm>
            <a:off x="9691975" y="6129410"/>
            <a:ext cx="2346131" cy="566004"/>
          </a:xfrm>
          <a:prstGeom prst="rect">
            <a:avLst/>
          </a:prstGeom>
        </p:spPr>
      </p:pic>
    </p:spTree>
    <p:extLst>
      <p:ext uri="{BB962C8B-B14F-4D97-AF65-F5344CB8AC3E}">
        <p14:creationId xmlns:p14="http://schemas.microsoft.com/office/powerpoint/2010/main" val="22294644"/>
      </p:ext>
    </p:extLst>
  </p:cSld>
  <p:clrMapOvr>
    <a:masterClrMapping/>
  </p:clrMapOvr>
  <p:extLst>
    <p:ext uri="{DCECCB84-F9BA-43D5-87BE-67443E8EF086}">
      <p15:sldGuideLst xmlns:p15="http://schemas.microsoft.com/office/powerpoint/2012/main">
        <p15:guide id="1" pos="3264">
          <p15:clr>
            <a:srgbClr val="FBAE40"/>
          </p15:clr>
        </p15:guide>
        <p15:guide id="2" orient="horz" pos="2304">
          <p15:clr>
            <a:srgbClr val="FBAE40"/>
          </p15:clr>
        </p15:guide>
        <p15:guide id="3" orient="horz" pos="201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showMasterPhAnim="0" preserve="1">
  <p:cSld name="Divider Pale Charcoal A">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1527E9-7867-FE30-C68C-2BBF84329143}"/>
              </a:ext>
            </a:extLst>
          </p:cNvPr>
          <p:cNvPicPr>
            <a:picLocks noChangeAspect="1"/>
          </p:cNvPicPr>
          <p:nvPr/>
        </p:nvPicPr>
        <p:blipFill rotWithShape="1">
          <a:blip r:embed="rId2"/>
          <a:srcRect t="927" r="851"/>
          <a:stretch/>
        </p:blipFill>
        <p:spPr>
          <a:xfrm>
            <a:off x="-4396" y="-4396"/>
            <a:ext cx="12196395" cy="6862396"/>
          </a:xfrm>
          <a:prstGeom prst="rect">
            <a:avLst/>
          </a:prstGeom>
        </p:spPr>
      </p:pic>
      <p:pic>
        <p:nvPicPr>
          <p:cNvPr id="8" name="Graphic 6">
            <a:extLst>
              <a:ext uri="{FF2B5EF4-FFF2-40B4-BE49-F238E27FC236}">
                <a16:creationId xmlns:a16="http://schemas.microsoft.com/office/drawing/2014/main" id="{63478B99-3C3A-4A14-B28F-298D3CFF2F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64168" y="4598201"/>
            <a:ext cx="3227832" cy="2259799"/>
          </a:xfrm>
          <a:prstGeom prst="rect">
            <a:avLst/>
          </a:prstGeom>
        </p:spPr>
      </p:pic>
      <p:sp>
        <p:nvSpPr>
          <p:cNvPr id="12" name="Rectangle 2">
            <a:extLst>
              <a:ext uri="{FF2B5EF4-FFF2-40B4-BE49-F238E27FC236}">
                <a16:creationId xmlns:a16="http://schemas.microsoft.com/office/drawing/2014/main" id="{D7FC63E2-0DEB-4B38-9726-A259799D1363}"/>
              </a:ext>
            </a:extLst>
          </p:cNvPr>
          <p:cNvSpPr>
            <a:spLocks noGrp="1" noChangeArrowheads="1"/>
          </p:cNvSpPr>
          <p:nvPr>
            <p:ph type="ctrTitle" hasCustomPrompt="1"/>
          </p:nvPr>
        </p:nvSpPr>
        <p:spPr bwMode="gray">
          <a:xfrm>
            <a:off x="457200" y="457200"/>
            <a:ext cx="4724400" cy="5486400"/>
          </a:xfrm>
        </p:spPr>
        <p:txBody>
          <a:bodyPr anchor="ctr"/>
          <a:lstStyle>
            <a:lvl1pPr>
              <a:defRPr sz="3200" b="1" i="0">
                <a:solidFill>
                  <a:schemeClr val="accent1"/>
                </a:solidFill>
              </a:defRPr>
            </a:lvl1pPr>
          </a:lstStyle>
          <a:p>
            <a:r>
              <a:rPr lang="en-US" dirty="0"/>
              <a:t>Click To Edit Master Title Style</a:t>
            </a:r>
            <a:endParaRPr lang="en-GB" dirty="0"/>
          </a:p>
        </p:txBody>
      </p:sp>
      <p:sp>
        <p:nvSpPr>
          <p:cNvPr id="13" name="Slide Number Placeholder 5">
            <a:extLst>
              <a:ext uri="{FF2B5EF4-FFF2-40B4-BE49-F238E27FC236}">
                <a16:creationId xmlns:a16="http://schemas.microsoft.com/office/drawing/2014/main" id="{FD92E865-FF8A-48E5-8840-179444DCA740}"/>
              </a:ext>
            </a:extLst>
          </p:cNvPr>
          <p:cNvSpPr txBox="1">
            <a:spLocks/>
          </p:cNvSpPr>
          <p:nvPr/>
        </p:nvSpPr>
        <p:spPr bwMode="auto">
          <a:xfrm>
            <a:off x="1" y="6400800"/>
            <a:ext cx="457199" cy="228600"/>
          </a:xfrm>
          <a:prstGeom prst="rect">
            <a:avLst/>
          </a:prstGeom>
          <a:solidFill>
            <a:schemeClr val="accent2"/>
          </a:solidFill>
          <a:ln w="9525">
            <a:noFill/>
            <a:miter lim="800000"/>
            <a:headEnd/>
            <a:tailEnd/>
          </a:ln>
          <a:effectLst/>
        </p:spPr>
        <p:txBody>
          <a:bodyPr vert="horz" wrap="square" lIns="91440" tIns="91440" rIns="91440" bIns="91440" numCol="1" anchor="ctr"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4" name="Footer Placeholder 1">
            <a:extLst>
              <a:ext uri="{FF2B5EF4-FFF2-40B4-BE49-F238E27FC236}">
                <a16:creationId xmlns:a16="http://schemas.microsoft.com/office/drawing/2014/main" id="{81AA7470-D523-48F2-A7A8-5F1954E11DE4}"/>
              </a:ext>
            </a:extLst>
          </p:cNvPr>
          <p:cNvSpPr>
            <a:spLocks noGrp="1"/>
          </p:cNvSpPr>
          <p:nvPr>
            <p:ph type="ftr" sz="quarter" idx="3"/>
          </p:nvPr>
        </p:nvSpPr>
        <p:spPr>
          <a:xfrm>
            <a:off x="457200" y="6400800"/>
            <a:ext cx="4751458" cy="228600"/>
          </a:xfrm>
          <a:prstGeom prst="rect">
            <a:avLst/>
          </a:prstGeom>
        </p:spPr>
        <p:txBody>
          <a:bodyPr vert="horz" lIns="91440" tIns="91440" rIns="91440" bIns="91440" rtlCol="0" anchor="ctr"/>
          <a:lstStyle>
            <a:lvl1pPr algn="l">
              <a:defRPr sz="900" cap="all" baseline="0">
                <a:solidFill>
                  <a:schemeClr val="tx1"/>
                </a:solidFill>
              </a:defRPr>
            </a:lvl1pPr>
          </a:lstStyle>
          <a:p>
            <a:r>
              <a:rPr lang="en-US"/>
              <a:t>FOOTER</a:t>
            </a:r>
            <a:endParaRPr lang="en-US" dirty="0"/>
          </a:p>
        </p:txBody>
      </p:sp>
      <p:sp>
        <p:nvSpPr>
          <p:cNvPr id="5" name="Rectangle 4">
            <a:extLst>
              <a:ext uri="{FF2B5EF4-FFF2-40B4-BE49-F238E27FC236}">
                <a16:creationId xmlns:a16="http://schemas.microsoft.com/office/drawing/2014/main" id="{CE0750FA-B059-6DCA-A90D-3F7E2AC909DE}"/>
              </a:ext>
            </a:extLst>
          </p:cNvPr>
          <p:cNvSpPr/>
          <p:nvPr userDrawn="1"/>
        </p:nvSpPr>
        <p:spPr>
          <a:xfrm>
            <a:off x="10657840" y="5842000"/>
            <a:ext cx="1178560" cy="678906"/>
          </a:xfrm>
          <a:prstGeom prst="rect">
            <a:avLst/>
          </a:prstGeom>
          <a:solidFill>
            <a:srgbClr val="EA1B3C"/>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pic>
        <p:nvPicPr>
          <p:cNvPr id="6" name="Picture 5" descr="A black and white logo&#10;&#10;Description automatically generated">
            <a:extLst>
              <a:ext uri="{FF2B5EF4-FFF2-40B4-BE49-F238E27FC236}">
                <a16:creationId xmlns:a16="http://schemas.microsoft.com/office/drawing/2014/main" id="{B8F2B916-6FCF-E9AF-AB0A-0D7D2914FFE2}"/>
              </a:ext>
            </a:extLst>
          </p:cNvPr>
          <p:cNvPicPr>
            <a:picLocks noChangeAspect="1"/>
          </p:cNvPicPr>
          <p:nvPr userDrawn="1"/>
        </p:nvPicPr>
        <p:blipFill>
          <a:blip r:embed="rId4"/>
          <a:stretch>
            <a:fillRect/>
          </a:stretch>
        </p:blipFill>
        <p:spPr>
          <a:xfrm>
            <a:off x="9704609" y="6181076"/>
            <a:ext cx="2280096" cy="462672"/>
          </a:xfrm>
          <a:prstGeom prst="rect">
            <a:avLst/>
          </a:prstGeom>
        </p:spPr>
      </p:pic>
    </p:spTree>
    <p:extLst>
      <p:ext uri="{BB962C8B-B14F-4D97-AF65-F5344CB8AC3E}">
        <p14:creationId xmlns:p14="http://schemas.microsoft.com/office/powerpoint/2010/main" val="3523415083"/>
      </p:ext>
    </p:extLst>
  </p:cSld>
  <p:clrMapOvr>
    <a:masterClrMapping/>
  </p:clrMapOvr>
  <p:extLst>
    <p:ext uri="{DCECCB84-F9BA-43D5-87BE-67443E8EF086}">
      <p15:sldGuideLst xmlns:p15="http://schemas.microsoft.com/office/powerpoint/2012/main">
        <p15:guide id="1" pos="326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preserve="1">
  <p:cSld name="Divider Pale Charcoal B">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3CF886-69D5-3C17-B809-D9C4637E1763}"/>
              </a:ext>
            </a:extLst>
          </p:cNvPr>
          <p:cNvPicPr>
            <a:picLocks noChangeAspect="1"/>
          </p:cNvPicPr>
          <p:nvPr/>
        </p:nvPicPr>
        <p:blipFill rotWithShape="1">
          <a:blip r:embed="rId2"/>
          <a:srcRect t="927" r="851"/>
          <a:stretch/>
        </p:blipFill>
        <p:spPr>
          <a:xfrm>
            <a:off x="-4396" y="-4396"/>
            <a:ext cx="12196395" cy="6862396"/>
          </a:xfrm>
          <a:prstGeom prst="rect">
            <a:avLst/>
          </a:prstGeom>
        </p:spPr>
      </p:pic>
      <p:pic>
        <p:nvPicPr>
          <p:cNvPr id="9" name="Graphic 6">
            <a:extLst>
              <a:ext uri="{FF2B5EF4-FFF2-40B4-BE49-F238E27FC236}">
                <a16:creationId xmlns:a16="http://schemas.microsoft.com/office/drawing/2014/main" id="{0368EE4D-0B07-4228-8002-233963197E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64168" y="4598201"/>
            <a:ext cx="3227832" cy="2259799"/>
          </a:xfrm>
          <a:prstGeom prst="rect">
            <a:avLst/>
          </a:prstGeom>
        </p:spPr>
      </p:pic>
      <p:sp>
        <p:nvSpPr>
          <p:cNvPr id="10" name="Rectangle 2">
            <a:extLst>
              <a:ext uri="{FF2B5EF4-FFF2-40B4-BE49-F238E27FC236}">
                <a16:creationId xmlns:a16="http://schemas.microsoft.com/office/drawing/2014/main" id="{183CAC00-C0CE-497F-9AD9-52AC7F199FDE}"/>
              </a:ext>
            </a:extLst>
          </p:cNvPr>
          <p:cNvSpPr>
            <a:spLocks noGrp="1" noChangeArrowheads="1"/>
          </p:cNvSpPr>
          <p:nvPr>
            <p:ph type="ctrTitle" hasCustomPrompt="1"/>
          </p:nvPr>
        </p:nvSpPr>
        <p:spPr bwMode="gray">
          <a:xfrm>
            <a:off x="457200" y="457201"/>
            <a:ext cx="4724400" cy="2743199"/>
          </a:xfrm>
        </p:spPr>
        <p:txBody>
          <a:bodyPr anchor="b"/>
          <a:lstStyle>
            <a:lvl1pPr>
              <a:defRPr sz="3200" b="1" i="0">
                <a:solidFill>
                  <a:schemeClr val="accent1"/>
                </a:solidFill>
              </a:defRPr>
            </a:lvl1pPr>
          </a:lstStyle>
          <a:p>
            <a:r>
              <a:rPr lang="en-US" dirty="0"/>
              <a:t>Click To Edit Master Title Style</a:t>
            </a:r>
            <a:endParaRPr lang="en-GB" dirty="0"/>
          </a:p>
        </p:txBody>
      </p:sp>
      <p:sp>
        <p:nvSpPr>
          <p:cNvPr id="11" name="Text Placeholder 5">
            <a:extLst>
              <a:ext uri="{FF2B5EF4-FFF2-40B4-BE49-F238E27FC236}">
                <a16:creationId xmlns:a16="http://schemas.microsoft.com/office/drawing/2014/main" id="{EEF8AEA2-66DC-448F-A7E7-FFBF17EB6508}"/>
              </a:ext>
            </a:extLst>
          </p:cNvPr>
          <p:cNvSpPr>
            <a:spLocks noGrp="1"/>
          </p:cNvSpPr>
          <p:nvPr>
            <p:ph type="body" sz="quarter" idx="11" hasCustomPrompt="1"/>
          </p:nvPr>
        </p:nvSpPr>
        <p:spPr bwMode="auto">
          <a:xfrm>
            <a:off x="457188" y="3657600"/>
            <a:ext cx="4724412" cy="1294381"/>
          </a:xfrm>
          <a:prstGeom prst="rect">
            <a:avLst/>
          </a:prstGeom>
          <a:noFill/>
          <a:ln w="9525">
            <a:noFill/>
            <a:miter lim="800000"/>
            <a:headEnd/>
            <a:tailEnd/>
          </a:ln>
          <a:effectLst/>
        </p:spPr>
        <p:txBody>
          <a:bodyPr/>
          <a:lstStyle>
            <a:lvl1pPr>
              <a:defRPr>
                <a:solidFill>
                  <a:schemeClr val="tx1"/>
                </a:solidFill>
              </a:defRPr>
            </a:lvl1pPr>
          </a:lstStyle>
          <a:p>
            <a:pPr lvl="0"/>
            <a:r>
              <a:rPr lang="en-US" dirty="0"/>
              <a:t>Subtitle</a:t>
            </a:r>
          </a:p>
        </p:txBody>
      </p:sp>
      <p:sp>
        <p:nvSpPr>
          <p:cNvPr id="12" name="Slide Number Placeholder 5">
            <a:extLst>
              <a:ext uri="{FF2B5EF4-FFF2-40B4-BE49-F238E27FC236}">
                <a16:creationId xmlns:a16="http://schemas.microsoft.com/office/drawing/2014/main" id="{71BA2AD4-D9D0-4BE4-A658-59B47D0634AE}"/>
              </a:ext>
            </a:extLst>
          </p:cNvPr>
          <p:cNvSpPr txBox="1">
            <a:spLocks/>
          </p:cNvSpPr>
          <p:nvPr/>
        </p:nvSpPr>
        <p:spPr bwMode="auto">
          <a:xfrm>
            <a:off x="1" y="6400800"/>
            <a:ext cx="457199" cy="228600"/>
          </a:xfrm>
          <a:prstGeom prst="rect">
            <a:avLst/>
          </a:prstGeom>
          <a:solidFill>
            <a:schemeClr val="accent2"/>
          </a:solidFill>
          <a:ln w="9525">
            <a:noFill/>
            <a:miter lim="800000"/>
            <a:headEnd/>
            <a:tailEnd/>
          </a:ln>
          <a:effectLst/>
        </p:spPr>
        <p:txBody>
          <a:bodyPr vert="horz" wrap="square" lIns="91440" tIns="91440" rIns="91440" bIns="91440" numCol="1" anchor="ctr"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3" name="Footer Placeholder 1">
            <a:extLst>
              <a:ext uri="{FF2B5EF4-FFF2-40B4-BE49-F238E27FC236}">
                <a16:creationId xmlns:a16="http://schemas.microsoft.com/office/drawing/2014/main" id="{E510A995-843E-4725-9524-CD450CB205B9}"/>
              </a:ext>
            </a:extLst>
          </p:cNvPr>
          <p:cNvSpPr>
            <a:spLocks noGrp="1"/>
          </p:cNvSpPr>
          <p:nvPr>
            <p:ph type="ftr" sz="quarter" idx="3"/>
          </p:nvPr>
        </p:nvSpPr>
        <p:spPr>
          <a:xfrm>
            <a:off x="457200" y="6400800"/>
            <a:ext cx="4751458" cy="228600"/>
          </a:xfrm>
          <a:prstGeom prst="rect">
            <a:avLst/>
          </a:prstGeom>
        </p:spPr>
        <p:txBody>
          <a:bodyPr vert="horz" lIns="91440" tIns="91440" rIns="91440" bIns="91440" rtlCol="0" anchor="ctr"/>
          <a:lstStyle>
            <a:lvl1pPr algn="l">
              <a:defRPr sz="900" cap="all" baseline="0">
                <a:solidFill>
                  <a:schemeClr val="tx1"/>
                </a:solidFill>
              </a:defRPr>
            </a:lvl1pPr>
          </a:lstStyle>
          <a:p>
            <a:r>
              <a:rPr lang="en-US"/>
              <a:t>FOOTER</a:t>
            </a:r>
            <a:endParaRPr lang="en-US" dirty="0"/>
          </a:p>
        </p:txBody>
      </p:sp>
      <p:sp>
        <p:nvSpPr>
          <p:cNvPr id="3" name="Rectangle 2">
            <a:extLst>
              <a:ext uri="{FF2B5EF4-FFF2-40B4-BE49-F238E27FC236}">
                <a16:creationId xmlns:a16="http://schemas.microsoft.com/office/drawing/2014/main" id="{62C7E117-7817-D721-47EF-DF3E57E26A82}"/>
              </a:ext>
            </a:extLst>
          </p:cNvPr>
          <p:cNvSpPr/>
          <p:nvPr userDrawn="1"/>
        </p:nvSpPr>
        <p:spPr>
          <a:xfrm>
            <a:off x="10657840" y="5842000"/>
            <a:ext cx="1178560" cy="678906"/>
          </a:xfrm>
          <a:prstGeom prst="rect">
            <a:avLst/>
          </a:prstGeom>
          <a:solidFill>
            <a:srgbClr val="EA1B3C"/>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pic>
        <p:nvPicPr>
          <p:cNvPr id="4" name="Picture 3" descr="A black and white logo&#10;&#10;Description automatically generated">
            <a:extLst>
              <a:ext uri="{FF2B5EF4-FFF2-40B4-BE49-F238E27FC236}">
                <a16:creationId xmlns:a16="http://schemas.microsoft.com/office/drawing/2014/main" id="{36BC4FC2-C276-0676-589A-E73098E3DE1A}"/>
              </a:ext>
            </a:extLst>
          </p:cNvPr>
          <p:cNvPicPr>
            <a:picLocks noChangeAspect="1"/>
          </p:cNvPicPr>
          <p:nvPr userDrawn="1"/>
        </p:nvPicPr>
        <p:blipFill>
          <a:blip r:embed="rId4"/>
          <a:stretch>
            <a:fillRect/>
          </a:stretch>
        </p:blipFill>
        <p:spPr>
          <a:xfrm>
            <a:off x="9704609" y="6181076"/>
            <a:ext cx="2280096" cy="462672"/>
          </a:xfrm>
          <a:prstGeom prst="rect">
            <a:avLst/>
          </a:prstGeom>
        </p:spPr>
      </p:pic>
    </p:spTree>
    <p:extLst>
      <p:ext uri="{BB962C8B-B14F-4D97-AF65-F5344CB8AC3E}">
        <p14:creationId xmlns:p14="http://schemas.microsoft.com/office/powerpoint/2010/main" val="618237815"/>
      </p:ext>
    </p:extLst>
  </p:cSld>
  <p:clrMapOvr>
    <a:masterClrMapping/>
  </p:clrMapOvr>
  <p:extLst>
    <p:ext uri="{DCECCB84-F9BA-43D5-87BE-67443E8EF086}">
      <p15:sldGuideLst xmlns:p15="http://schemas.microsoft.com/office/powerpoint/2012/main">
        <p15:guide id="1" pos="3264">
          <p15:clr>
            <a:srgbClr val="FBAE40"/>
          </p15:clr>
        </p15:guide>
        <p15:guide id="2" orient="horz" pos="2304">
          <p15:clr>
            <a:srgbClr val="FBAE40"/>
          </p15:clr>
        </p15:guide>
        <p15:guide id="3" orient="horz" pos="201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p:cSld name="Divider Charcoal A">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4D84E4-FAEE-8F8B-5660-E95C4AE5A02D}"/>
              </a:ext>
            </a:extLst>
          </p:cNvPr>
          <p:cNvPicPr>
            <a:picLocks noChangeAspect="1"/>
          </p:cNvPicPr>
          <p:nvPr/>
        </p:nvPicPr>
        <p:blipFill rotWithShape="1">
          <a:blip r:embed="rId2"/>
          <a:srcRect t="927" r="851"/>
          <a:stretch/>
        </p:blipFill>
        <p:spPr>
          <a:xfrm>
            <a:off x="-4396" y="-4396"/>
            <a:ext cx="12196395" cy="6862396"/>
          </a:xfrm>
          <a:prstGeom prst="rect">
            <a:avLst/>
          </a:prstGeom>
        </p:spPr>
      </p:pic>
      <p:pic>
        <p:nvPicPr>
          <p:cNvPr id="8" name="Graphic 6">
            <a:extLst>
              <a:ext uri="{FF2B5EF4-FFF2-40B4-BE49-F238E27FC236}">
                <a16:creationId xmlns:a16="http://schemas.microsoft.com/office/drawing/2014/main" id="{ECF4C128-C0F4-4D21-8A6F-5FB6B93E283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64168" y="4598201"/>
            <a:ext cx="3227832" cy="2259799"/>
          </a:xfrm>
          <a:prstGeom prst="rect">
            <a:avLst/>
          </a:prstGeom>
        </p:spPr>
      </p:pic>
      <p:sp>
        <p:nvSpPr>
          <p:cNvPr id="9" name="Rectangle 2">
            <a:extLst>
              <a:ext uri="{FF2B5EF4-FFF2-40B4-BE49-F238E27FC236}">
                <a16:creationId xmlns:a16="http://schemas.microsoft.com/office/drawing/2014/main" id="{2A4CBA9E-125E-4344-9ABC-B877D3FB9C94}"/>
              </a:ext>
            </a:extLst>
          </p:cNvPr>
          <p:cNvSpPr>
            <a:spLocks noGrp="1" noChangeArrowheads="1"/>
          </p:cNvSpPr>
          <p:nvPr>
            <p:ph type="ctrTitle" hasCustomPrompt="1"/>
          </p:nvPr>
        </p:nvSpPr>
        <p:spPr bwMode="gray">
          <a:xfrm>
            <a:off x="457200" y="457200"/>
            <a:ext cx="4724400" cy="5486400"/>
          </a:xfrm>
        </p:spPr>
        <p:txBody>
          <a:bodyPr anchor="ctr"/>
          <a:lstStyle>
            <a:lvl1pPr>
              <a:defRPr sz="3200" b="1" i="0">
                <a:solidFill>
                  <a:schemeClr val="bg1"/>
                </a:solidFill>
              </a:defRPr>
            </a:lvl1pPr>
          </a:lstStyle>
          <a:p>
            <a:r>
              <a:rPr lang="en-US" dirty="0"/>
              <a:t>Click To Edit Master Title Style</a:t>
            </a:r>
            <a:endParaRPr lang="en-GB" dirty="0"/>
          </a:p>
        </p:txBody>
      </p:sp>
      <p:sp>
        <p:nvSpPr>
          <p:cNvPr id="10" name="Slide Number Placeholder 5">
            <a:extLst>
              <a:ext uri="{FF2B5EF4-FFF2-40B4-BE49-F238E27FC236}">
                <a16:creationId xmlns:a16="http://schemas.microsoft.com/office/drawing/2014/main" id="{F58575BF-5EC1-437B-97A5-4B537E3831A1}"/>
              </a:ext>
            </a:extLst>
          </p:cNvPr>
          <p:cNvSpPr txBox="1">
            <a:spLocks/>
          </p:cNvSpPr>
          <p:nvPr/>
        </p:nvSpPr>
        <p:spPr bwMode="auto">
          <a:xfrm>
            <a:off x="1" y="6400800"/>
            <a:ext cx="457199" cy="228600"/>
          </a:xfrm>
          <a:prstGeom prst="rect">
            <a:avLst/>
          </a:prstGeom>
          <a:solidFill>
            <a:schemeClr val="accent2"/>
          </a:solidFill>
          <a:ln w="9525">
            <a:noFill/>
            <a:miter lim="800000"/>
            <a:headEnd/>
            <a:tailEnd/>
          </a:ln>
          <a:effectLst/>
        </p:spPr>
        <p:txBody>
          <a:bodyPr vert="horz" wrap="square" lIns="91440" tIns="91440" rIns="91440" bIns="91440" numCol="1" anchor="ctr"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1" name="Footer Placeholder 1">
            <a:extLst>
              <a:ext uri="{FF2B5EF4-FFF2-40B4-BE49-F238E27FC236}">
                <a16:creationId xmlns:a16="http://schemas.microsoft.com/office/drawing/2014/main" id="{A0395822-3088-457D-B9D6-14B4A9737529}"/>
              </a:ext>
            </a:extLst>
          </p:cNvPr>
          <p:cNvSpPr>
            <a:spLocks noGrp="1"/>
          </p:cNvSpPr>
          <p:nvPr>
            <p:ph type="ftr" sz="quarter" idx="3"/>
          </p:nvPr>
        </p:nvSpPr>
        <p:spPr>
          <a:xfrm>
            <a:off x="457200" y="6400800"/>
            <a:ext cx="4751458" cy="228600"/>
          </a:xfrm>
          <a:prstGeom prst="rect">
            <a:avLst/>
          </a:prstGeom>
        </p:spPr>
        <p:txBody>
          <a:bodyPr vert="horz" lIns="91440" tIns="91440" rIns="91440" bIns="91440" rtlCol="0" anchor="ctr"/>
          <a:lstStyle>
            <a:lvl1pPr algn="l">
              <a:defRPr sz="900" cap="all" baseline="0">
                <a:solidFill>
                  <a:schemeClr val="bg1"/>
                </a:solidFill>
              </a:defRPr>
            </a:lvl1pPr>
          </a:lstStyle>
          <a:p>
            <a:r>
              <a:rPr lang="en-US"/>
              <a:t>FOOTER</a:t>
            </a:r>
            <a:endParaRPr lang="en-US" dirty="0"/>
          </a:p>
        </p:txBody>
      </p:sp>
      <p:sp>
        <p:nvSpPr>
          <p:cNvPr id="2" name="Rectangle 1">
            <a:extLst>
              <a:ext uri="{FF2B5EF4-FFF2-40B4-BE49-F238E27FC236}">
                <a16:creationId xmlns:a16="http://schemas.microsoft.com/office/drawing/2014/main" id="{6F078DFD-D964-2719-4508-1B9BF85680DA}"/>
              </a:ext>
            </a:extLst>
          </p:cNvPr>
          <p:cNvSpPr/>
          <p:nvPr userDrawn="1"/>
        </p:nvSpPr>
        <p:spPr>
          <a:xfrm>
            <a:off x="10657840" y="5842000"/>
            <a:ext cx="1178560" cy="678906"/>
          </a:xfrm>
          <a:prstGeom prst="rect">
            <a:avLst/>
          </a:prstGeom>
          <a:solidFill>
            <a:srgbClr val="EA1B3C"/>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pic>
        <p:nvPicPr>
          <p:cNvPr id="3" name="Picture 2" descr="A black and white logo&#10;&#10;Description automatically generated">
            <a:extLst>
              <a:ext uri="{FF2B5EF4-FFF2-40B4-BE49-F238E27FC236}">
                <a16:creationId xmlns:a16="http://schemas.microsoft.com/office/drawing/2014/main" id="{357D334D-093D-5D02-97D7-7C47F4B67A7C}"/>
              </a:ext>
            </a:extLst>
          </p:cNvPr>
          <p:cNvPicPr>
            <a:picLocks noChangeAspect="1"/>
          </p:cNvPicPr>
          <p:nvPr userDrawn="1"/>
        </p:nvPicPr>
        <p:blipFill>
          <a:blip r:embed="rId4"/>
          <a:stretch>
            <a:fillRect/>
          </a:stretch>
        </p:blipFill>
        <p:spPr>
          <a:xfrm>
            <a:off x="9704609" y="6181076"/>
            <a:ext cx="2280096" cy="462672"/>
          </a:xfrm>
          <a:prstGeom prst="rect">
            <a:avLst/>
          </a:prstGeom>
        </p:spPr>
      </p:pic>
    </p:spTree>
    <p:extLst>
      <p:ext uri="{BB962C8B-B14F-4D97-AF65-F5344CB8AC3E}">
        <p14:creationId xmlns:p14="http://schemas.microsoft.com/office/powerpoint/2010/main" val="1845478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Divider Charcoal B">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3478B6-2F47-9888-E44D-49C1DB288B51}"/>
              </a:ext>
            </a:extLst>
          </p:cNvPr>
          <p:cNvPicPr>
            <a:picLocks noChangeAspect="1"/>
          </p:cNvPicPr>
          <p:nvPr/>
        </p:nvPicPr>
        <p:blipFill rotWithShape="1">
          <a:blip r:embed="rId2"/>
          <a:srcRect t="927" r="851"/>
          <a:stretch/>
        </p:blipFill>
        <p:spPr>
          <a:xfrm>
            <a:off x="-4396" y="-4396"/>
            <a:ext cx="12196395" cy="6862396"/>
          </a:xfrm>
          <a:prstGeom prst="rect">
            <a:avLst/>
          </a:prstGeom>
        </p:spPr>
      </p:pic>
      <p:pic>
        <p:nvPicPr>
          <p:cNvPr id="9" name="Graphic 6">
            <a:extLst>
              <a:ext uri="{FF2B5EF4-FFF2-40B4-BE49-F238E27FC236}">
                <a16:creationId xmlns:a16="http://schemas.microsoft.com/office/drawing/2014/main" id="{E2A8DE67-E5FB-4952-8537-9A9344CC079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64168" y="4598201"/>
            <a:ext cx="3227832" cy="2259799"/>
          </a:xfrm>
          <a:prstGeom prst="rect">
            <a:avLst/>
          </a:prstGeom>
        </p:spPr>
      </p:pic>
      <p:sp>
        <p:nvSpPr>
          <p:cNvPr id="10" name="Rectangle 2">
            <a:extLst>
              <a:ext uri="{FF2B5EF4-FFF2-40B4-BE49-F238E27FC236}">
                <a16:creationId xmlns:a16="http://schemas.microsoft.com/office/drawing/2014/main" id="{33D8A2F7-01B8-4B41-9932-ED8CF92F0036}"/>
              </a:ext>
            </a:extLst>
          </p:cNvPr>
          <p:cNvSpPr>
            <a:spLocks noGrp="1" noChangeArrowheads="1"/>
          </p:cNvSpPr>
          <p:nvPr>
            <p:ph type="ctrTitle" hasCustomPrompt="1"/>
          </p:nvPr>
        </p:nvSpPr>
        <p:spPr bwMode="gray">
          <a:xfrm>
            <a:off x="457200" y="457201"/>
            <a:ext cx="4724400" cy="2743199"/>
          </a:xfrm>
        </p:spPr>
        <p:txBody>
          <a:bodyPr anchor="b"/>
          <a:lstStyle>
            <a:lvl1pPr>
              <a:defRPr sz="3200" b="1" i="0">
                <a:solidFill>
                  <a:schemeClr val="bg1"/>
                </a:solidFill>
              </a:defRPr>
            </a:lvl1pPr>
          </a:lstStyle>
          <a:p>
            <a:r>
              <a:rPr lang="en-US" dirty="0"/>
              <a:t>Click To Edit Master Title Style</a:t>
            </a:r>
            <a:endParaRPr lang="en-GB" dirty="0"/>
          </a:p>
        </p:txBody>
      </p:sp>
      <p:sp>
        <p:nvSpPr>
          <p:cNvPr id="11" name="Text Placeholder 5">
            <a:extLst>
              <a:ext uri="{FF2B5EF4-FFF2-40B4-BE49-F238E27FC236}">
                <a16:creationId xmlns:a16="http://schemas.microsoft.com/office/drawing/2014/main" id="{99FF4FAC-3058-43C5-A809-51FF9A3872FC}"/>
              </a:ext>
            </a:extLst>
          </p:cNvPr>
          <p:cNvSpPr>
            <a:spLocks noGrp="1"/>
          </p:cNvSpPr>
          <p:nvPr>
            <p:ph type="body" sz="quarter" idx="11" hasCustomPrompt="1"/>
          </p:nvPr>
        </p:nvSpPr>
        <p:spPr bwMode="auto">
          <a:xfrm>
            <a:off x="457188" y="3657600"/>
            <a:ext cx="4724412" cy="1294381"/>
          </a:xfrm>
          <a:prstGeom prst="rect">
            <a:avLst/>
          </a:prstGeom>
          <a:noFill/>
          <a:ln w="9525">
            <a:noFill/>
            <a:miter lim="800000"/>
            <a:headEnd/>
            <a:tailEnd/>
          </a:ln>
          <a:effectLst/>
        </p:spPr>
        <p:txBody>
          <a:bodyPr/>
          <a:lstStyle>
            <a:lvl1pPr>
              <a:defRPr>
                <a:solidFill>
                  <a:schemeClr val="bg1"/>
                </a:solidFill>
              </a:defRPr>
            </a:lvl1pPr>
          </a:lstStyle>
          <a:p>
            <a:pPr lvl="0"/>
            <a:r>
              <a:rPr lang="en-US" dirty="0"/>
              <a:t>Subtitle</a:t>
            </a:r>
          </a:p>
        </p:txBody>
      </p:sp>
      <p:sp>
        <p:nvSpPr>
          <p:cNvPr id="12" name="Slide Number Placeholder 5">
            <a:extLst>
              <a:ext uri="{FF2B5EF4-FFF2-40B4-BE49-F238E27FC236}">
                <a16:creationId xmlns:a16="http://schemas.microsoft.com/office/drawing/2014/main" id="{47E32C2C-AB6F-4C3E-A223-39AFFBE0FDC1}"/>
              </a:ext>
            </a:extLst>
          </p:cNvPr>
          <p:cNvSpPr txBox="1">
            <a:spLocks/>
          </p:cNvSpPr>
          <p:nvPr/>
        </p:nvSpPr>
        <p:spPr bwMode="auto">
          <a:xfrm>
            <a:off x="1" y="6400800"/>
            <a:ext cx="457199" cy="228600"/>
          </a:xfrm>
          <a:prstGeom prst="rect">
            <a:avLst/>
          </a:prstGeom>
          <a:solidFill>
            <a:schemeClr val="accent2"/>
          </a:solidFill>
          <a:ln w="9525">
            <a:noFill/>
            <a:miter lim="800000"/>
            <a:headEnd/>
            <a:tailEnd/>
          </a:ln>
          <a:effectLst/>
        </p:spPr>
        <p:txBody>
          <a:bodyPr vert="horz" wrap="square" lIns="91440" tIns="91440" rIns="91440" bIns="91440" numCol="1" anchor="ctr"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3" name="Footer Placeholder 1">
            <a:extLst>
              <a:ext uri="{FF2B5EF4-FFF2-40B4-BE49-F238E27FC236}">
                <a16:creationId xmlns:a16="http://schemas.microsoft.com/office/drawing/2014/main" id="{E62F8784-F7FC-4486-8764-A851EE61220D}"/>
              </a:ext>
            </a:extLst>
          </p:cNvPr>
          <p:cNvSpPr>
            <a:spLocks noGrp="1"/>
          </p:cNvSpPr>
          <p:nvPr>
            <p:ph type="ftr" sz="quarter" idx="3"/>
          </p:nvPr>
        </p:nvSpPr>
        <p:spPr>
          <a:xfrm>
            <a:off x="457200" y="6400800"/>
            <a:ext cx="4751458" cy="228600"/>
          </a:xfrm>
          <a:prstGeom prst="rect">
            <a:avLst/>
          </a:prstGeom>
        </p:spPr>
        <p:txBody>
          <a:bodyPr vert="horz" lIns="91440" tIns="91440" rIns="91440" bIns="91440" rtlCol="0" anchor="ctr"/>
          <a:lstStyle>
            <a:lvl1pPr algn="l">
              <a:defRPr sz="900" cap="all" baseline="0">
                <a:solidFill>
                  <a:schemeClr val="bg1"/>
                </a:solidFill>
              </a:defRPr>
            </a:lvl1pPr>
          </a:lstStyle>
          <a:p>
            <a:r>
              <a:rPr lang="en-US"/>
              <a:t>FOOTER</a:t>
            </a:r>
            <a:endParaRPr lang="en-US" dirty="0"/>
          </a:p>
        </p:txBody>
      </p:sp>
      <p:sp>
        <p:nvSpPr>
          <p:cNvPr id="2" name="Rectangle 1">
            <a:extLst>
              <a:ext uri="{FF2B5EF4-FFF2-40B4-BE49-F238E27FC236}">
                <a16:creationId xmlns:a16="http://schemas.microsoft.com/office/drawing/2014/main" id="{0E3C8F35-5125-A856-1176-676BE327607B}"/>
              </a:ext>
            </a:extLst>
          </p:cNvPr>
          <p:cNvSpPr/>
          <p:nvPr userDrawn="1"/>
        </p:nvSpPr>
        <p:spPr>
          <a:xfrm>
            <a:off x="10657840" y="5842000"/>
            <a:ext cx="1178560" cy="678906"/>
          </a:xfrm>
          <a:prstGeom prst="rect">
            <a:avLst/>
          </a:prstGeom>
          <a:solidFill>
            <a:srgbClr val="EA1B3C"/>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pic>
        <p:nvPicPr>
          <p:cNvPr id="3" name="Picture 2" descr="A black and white logo&#10;&#10;Description automatically generated">
            <a:extLst>
              <a:ext uri="{FF2B5EF4-FFF2-40B4-BE49-F238E27FC236}">
                <a16:creationId xmlns:a16="http://schemas.microsoft.com/office/drawing/2014/main" id="{BA22B3F4-81C0-70E0-5441-C64EACBCE4BE}"/>
              </a:ext>
            </a:extLst>
          </p:cNvPr>
          <p:cNvPicPr>
            <a:picLocks noChangeAspect="1"/>
          </p:cNvPicPr>
          <p:nvPr userDrawn="1"/>
        </p:nvPicPr>
        <p:blipFill>
          <a:blip r:embed="rId4"/>
          <a:stretch>
            <a:fillRect/>
          </a:stretch>
        </p:blipFill>
        <p:spPr>
          <a:xfrm>
            <a:off x="9704609" y="6181076"/>
            <a:ext cx="2280096" cy="462672"/>
          </a:xfrm>
          <a:prstGeom prst="rect">
            <a:avLst/>
          </a:prstGeom>
        </p:spPr>
      </p:pic>
    </p:spTree>
    <p:extLst>
      <p:ext uri="{BB962C8B-B14F-4D97-AF65-F5344CB8AC3E}">
        <p14:creationId xmlns:p14="http://schemas.microsoft.com/office/powerpoint/2010/main" val="3027692024"/>
      </p:ext>
    </p:extLst>
  </p:cSld>
  <p:clrMapOvr>
    <a:masterClrMapping/>
  </p:clrMapOvr>
  <p:extLst>
    <p:ext uri="{DCECCB84-F9BA-43D5-87BE-67443E8EF086}">
      <p15:sldGuideLst xmlns:p15="http://schemas.microsoft.com/office/powerpoint/2012/main">
        <p15:guide id="1" orient="horz" pos="2016">
          <p15:clr>
            <a:srgbClr val="FBAE40"/>
          </p15:clr>
        </p15:guide>
        <p15:guide id="2" orient="horz" pos="230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p:cSld name="Divider Slate A">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5BF071-A202-5AC4-418D-A44EFF8692FD}"/>
              </a:ext>
            </a:extLst>
          </p:cNvPr>
          <p:cNvPicPr>
            <a:picLocks noChangeAspect="1"/>
          </p:cNvPicPr>
          <p:nvPr/>
        </p:nvPicPr>
        <p:blipFill rotWithShape="1">
          <a:blip r:embed="rId2"/>
          <a:srcRect t="927" r="851"/>
          <a:stretch/>
        </p:blipFill>
        <p:spPr>
          <a:xfrm>
            <a:off x="-4396" y="-4396"/>
            <a:ext cx="12196395" cy="6862396"/>
          </a:xfrm>
          <a:prstGeom prst="rect">
            <a:avLst/>
          </a:prstGeom>
        </p:spPr>
      </p:pic>
      <p:pic>
        <p:nvPicPr>
          <p:cNvPr id="8" name="Graphic 6">
            <a:extLst>
              <a:ext uri="{FF2B5EF4-FFF2-40B4-BE49-F238E27FC236}">
                <a16:creationId xmlns:a16="http://schemas.microsoft.com/office/drawing/2014/main" id="{11B93198-9AD3-4874-B724-C2E210931B3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64168" y="4598201"/>
            <a:ext cx="3227832" cy="2259799"/>
          </a:xfrm>
          <a:prstGeom prst="rect">
            <a:avLst/>
          </a:prstGeom>
        </p:spPr>
      </p:pic>
      <p:sp>
        <p:nvSpPr>
          <p:cNvPr id="9" name="Rectangle 2">
            <a:extLst>
              <a:ext uri="{FF2B5EF4-FFF2-40B4-BE49-F238E27FC236}">
                <a16:creationId xmlns:a16="http://schemas.microsoft.com/office/drawing/2014/main" id="{97E4F8A9-9209-4B8D-AB9C-469C4643782F}"/>
              </a:ext>
            </a:extLst>
          </p:cNvPr>
          <p:cNvSpPr>
            <a:spLocks noGrp="1" noChangeArrowheads="1"/>
          </p:cNvSpPr>
          <p:nvPr>
            <p:ph type="ctrTitle" hasCustomPrompt="1"/>
          </p:nvPr>
        </p:nvSpPr>
        <p:spPr bwMode="gray">
          <a:xfrm>
            <a:off x="457200" y="457200"/>
            <a:ext cx="4724400" cy="5486400"/>
          </a:xfrm>
        </p:spPr>
        <p:txBody>
          <a:bodyPr anchor="ctr"/>
          <a:lstStyle>
            <a:lvl1pPr>
              <a:defRPr sz="3200" b="1" i="0">
                <a:solidFill>
                  <a:schemeClr val="bg1"/>
                </a:solidFill>
              </a:defRPr>
            </a:lvl1pPr>
          </a:lstStyle>
          <a:p>
            <a:r>
              <a:rPr lang="en-US" dirty="0"/>
              <a:t>Click To Edit Master Title Style</a:t>
            </a:r>
            <a:endParaRPr lang="en-GB" dirty="0"/>
          </a:p>
        </p:txBody>
      </p:sp>
      <p:sp>
        <p:nvSpPr>
          <p:cNvPr id="10" name="Slide Number Placeholder 5">
            <a:extLst>
              <a:ext uri="{FF2B5EF4-FFF2-40B4-BE49-F238E27FC236}">
                <a16:creationId xmlns:a16="http://schemas.microsoft.com/office/drawing/2014/main" id="{7BCF540E-0BAD-45FA-883B-8F0CD6764B3B}"/>
              </a:ext>
            </a:extLst>
          </p:cNvPr>
          <p:cNvSpPr txBox="1">
            <a:spLocks/>
          </p:cNvSpPr>
          <p:nvPr/>
        </p:nvSpPr>
        <p:spPr bwMode="auto">
          <a:xfrm>
            <a:off x="1" y="6400800"/>
            <a:ext cx="457199" cy="228600"/>
          </a:xfrm>
          <a:prstGeom prst="rect">
            <a:avLst/>
          </a:prstGeom>
          <a:solidFill>
            <a:schemeClr val="accent2"/>
          </a:solidFill>
          <a:ln w="9525">
            <a:noFill/>
            <a:miter lim="800000"/>
            <a:headEnd/>
            <a:tailEnd/>
          </a:ln>
          <a:effectLst/>
        </p:spPr>
        <p:txBody>
          <a:bodyPr vert="horz" wrap="square" lIns="91440" tIns="91440" rIns="91440" bIns="91440" numCol="1" anchor="ctr"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1" name="Footer Placeholder 1">
            <a:extLst>
              <a:ext uri="{FF2B5EF4-FFF2-40B4-BE49-F238E27FC236}">
                <a16:creationId xmlns:a16="http://schemas.microsoft.com/office/drawing/2014/main" id="{8FB8FD76-DC6F-4E9D-AD30-AB682595404B}"/>
              </a:ext>
            </a:extLst>
          </p:cNvPr>
          <p:cNvSpPr>
            <a:spLocks noGrp="1"/>
          </p:cNvSpPr>
          <p:nvPr>
            <p:ph type="ftr" sz="quarter" idx="3"/>
          </p:nvPr>
        </p:nvSpPr>
        <p:spPr>
          <a:xfrm>
            <a:off x="457200" y="6400800"/>
            <a:ext cx="4751458" cy="228600"/>
          </a:xfrm>
          <a:prstGeom prst="rect">
            <a:avLst/>
          </a:prstGeom>
        </p:spPr>
        <p:txBody>
          <a:bodyPr vert="horz" lIns="91440" tIns="91440" rIns="91440" bIns="91440" rtlCol="0" anchor="ctr"/>
          <a:lstStyle>
            <a:lvl1pPr algn="l">
              <a:defRPr sz="900" cap="all" baseline="0">
                <a:solidFill>
                  <a:schemeClr val="bg1"/>
                </a:solidFill>
              </a:defRPr>
            </a:lvl1pPr>
          </a:lstStyle>
          <a:p>
            <a:r>
              <a:rPr lang="en-US"/>
              <a:t>FOOTER</a:t>
            </a:r>
            <a:endParaRPr lang="en-US" dirty="0"/>
          </a:p>
        </p:txBody>
      </p:sp>
      <p:sp>
        <p:nvSpPr>
          <p:cNvPr id="2" name="Rectangle 1">
            <a:extLst>
              <a:ext uri="{FF2B5EF4-FFF2-40B4-BE49-F238E27FC236}">
                <a16:creationId xmlns:a16="http://schemas.microsoft.com/office/drawing/2014/main" id="{4E24177B-7273-D1CD-F81F-73A93CE1273F}"/>
              </a:ext>
            </a:extLst>
          </p:cNvPr>
          <p:cNvSpPr/>
          <p:nvPr userDrawn="1"/>
        </p:nvSpPr>
        <p:spPr>
          <a:xfrm>
            <a:off x="10657840" y="5842000"/>
            <a:ext cx="1178560" cy="678906"/>
          </a:xfrm>
          <a:prstGeom prst="rect">
            <a:avLst/>
          </a:prstGeom>
          <a:solidFill>
            <a:srgbClr val="EA1B3C"/>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pic>
        <p:nvPicPr>
          <p:cNvPr id="4" name="Picture 3" descr="A black and white logo&#10;&#10;Description automatically generated">
            <a:extLst>
              <a:ext uri="{FF2B5EF4-FFF2-40B4-BE49-F238E27FC236}">
                <a16:creationId xmlns:a16="http://schemas.microsoft.com/office/drawing/2014/main" id="{110BFC66-F834-9754-1503-D377ECF04993}"/>
              </a:ext>
            </a:extLst>
          </p:cNvPr>
          <p:cNvPicPr>
            <a:picLocks noChangeAspect="1"/>
          </p:cNvPicPr>
          <p:nvPr userDrawn="1"/>
        </p:nvPicPr>
        <p:blipFill>
          <a:blip r:embed="rId4"/>
          <a:stretch>
            <a:fillRect/>
          </a:stretch>
        </p:blipFill>
        <p:spPr>
          <a:xfrm>
            <a:off x="9704609" y="6181076"/>
            <a:ext cx="2280096" cy="462672"/>
          </a:xfrm>
          <a:prstGeom prst="rect">
            <a:avLst/>
          </a:prstGeom>
        </p:spPr>
      </p:pic>
    </p:spTree>
    <p:extLst>
      <p:ext uri="{BB962C8B-B14F-4D97-AF65-F5344CB8AC3E}">
        <p14:creationId xmlns:p14="http://schemas.microsoft.com/office/powerpoint/2010/main" val="3832573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Divider Slate B">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2FA30E-49E1-3875-6867-F59377A9F81B}"/>
              </a:ext>
            </a:extLst>
          </p:cNvPr>
          <p:cNvPicPr>
            <a:picLocks noChangeAspect="1"/>
          </p:cNvPicPr>
          <p:nvPr/>
        </p:nvPicPr>
        <p:blipFill rotWithShape="1">
          <a:blip r:embed="rId2"/>
          <a:srcRect t="927" r="851"/>
          <a:stretch/>
        </p:blipFill>
        <p:spPr>
          <a:xfrm>
            <a:off x="-4396" y="-4396"/>
            <a:ext cx="12196395" cy="6862396"/>
          </a:xfrm>
          <a:prstGeom prst="rect">
            <a:avLst/>
          </a:prstGeom>
        </p:spPr>
      </p:pic>
      <p:pic>
        <p:nvPicPr>
          <p:cNvPr id="9" name="Graphic 6">
            <a:extLst>
              <a:ext uri="{FF2B5EF4-FFF2-40B4-BE49-F238E27FC236}">
                <a16:creationId xmlns:a16="http://schemas.microsoft.com/office/drawing/2014/main" id="{9AA6BF16-C513-44C5-A588-F53B394735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64168" y="4598201"/>
            <a:ext cx="3227832" cy="2259799"/>
          </a:xfrm>
          <a:prstGeom prst="rect">
            <a:avLst/>
          </a:prstGeom>
        </p:spPr>
      </p:pic>
      <p:sp>
        <p:nvSpPr>
          <p:cNvPr id="10" name="Rectangle 2">
            <a:extLst>
              <a:ext uri="{FF2B5EF4-FFF2-40B4-BE49-F238E27FC236}">
                <a16:creationId xmlns:a16="http://schemas.microsoft.com/office/drawing/2014/main" id="{6C2E2BEB-20CA-40AE-87AE-F85928AE0A4F}"/>
              </a:ext>
            </a:extLst>
          </p:cNvPr>
          <p:cNvSpPr>
            <a:spLocks noGrp="1" noChangeArrowheads="1"/>
          </p:cNvSpPr>
          <p:nvPr>
            <p:ph type="ctrTitle" hasCustomPrompt="1"/>
          </p:nvPr>
        </p:nvSpPr>
        <p:spPr bwMode="gray">
          <a:xfrm>
            <a:off x="457200" y="457201"/>
            <a:ext cx="4724400" cy="2743199"/>
          </a:xfrm>
        </p:spPr>
        <p:txBody>
          <a:bodyPr anchor="b"/>
          <a:lstStyle>
            <a:lvl1pPr>
              <a:defRPr sz="3200" b="1" i="0">
                <a:solidFill>
                  <a:schemeClr val="bg1"/>
                </a:solidFill>
              </a:defRPr>
            </a:lvl1pPr>
          </a:lstStyle>
          <a:p>
            <a:r>
              <a:rPr lang="en-US" dirty="0"/>
              <a:t>Click To Edit Master Title Style</a:t>
            </a:r>
            <a:endParaRPr lang="en-GB" dirty="0"/>
          </a:p>
        </p:txBody>
      </p:sp>
      <p:sp>
        <p:nvSpPr>
          <p:cNvPr id="11" name="Text Placeholder 5">
            <a:extLst>
              <a:ext uri="{FF2B5EF4-FFF2-40B4-BE49-F238E27FC236}">
                <a16:creationId xmlns:a16="http://schemas.microsoft.com/office/drawing/2014/main" id="{9E91EF66-AEEF-4A91-B012-C5A5427ED4A8}"/>
              </a:ext>
            </a:extLst>
          </p:cNvPr>
          <p:cNvSpPr>
            <a:spLocks noGrp="1"/>
          </p:cNvSpPr>
          <p:nvPr>
            <p:ph type="body" sz="quarter" idx="11" hasCustomPrompt="1"/>
          </p:nvPr>
        </p:nvSpPr>
        <p:spPr bwMode="auto">
          <a:xfrm>
            <a:off x="457188" y="3657600"/>
            <a:ext cx="4724412" cy="1294381"/>
          </a:xfrm>
          <a:prstGeom prst="rect">
            <a:avLst/>
          </a:prstGeom>
          <a:noFill/>
          <a:ln w="9525">
            <a:noFill/>
            <a:miter lim="800000"/>
            <a:headEnd/>
            <a:tailEnd/>
          </a:ln>
          <a:effectLst/>
        </p:spPr>
        <p:txBody>
          <a:bodyPr/>
          <a:lstStyle>
            <a:lvl1pPr>
              <a:defRPr>
                <a:solidFill>
                  <a:schemeClr val="bg1"/>
                </a:solidFill>
              </a:defRPr>
            </a:lvl1pPr>
          </a:lstStyle>
          <a:p>
            <a:pPr lvl="0"/>
            <a:r>
              <a:rPr lang="en-US" dirty="0"/>
              <a:t>Subtitle</a:t>
            </a:r>
          </a:p>
        </p:txBody>
      </p:sp>
      <p:sp>
        <p:nvSpPr>
          <p:cNvPr id="12" name="Slide Number Placeholder 5">
            <a:extLst>
              <a:ext uri="{FF2B5EF4-FFF2-40B4-BE49-F238E27FC236}">
                <a16:creationId xmlns:a16="http://schemas.microsoft.com/office/drawing/2014/main" id="{FCB34634-988A-4A10-A4A8-950CC566AACA}"/>
              </a:ext>
            </a:extLst>
          </p:cNvPr>
          <p:cNvSpPr txBox="1">
            <a:spLocks/>
          </p:cNvSpPr>
          <p:nvPr/>
        </p:nvSpPr>
        <p:spPr bwMode="auto">
          <a:xfrm>
            <a:off x="1" y="6400800"/>
            <a:ext cx="457199" cy="228600"/>
          </a:xfrm>
          <a:prstGeom prst="rect">
            <a:avLst/>
          </a:prstGeom>
          <a:solidFill>
            <a:schemeClr val="accent2"/>
          </a:solidFill>
          <a:ln w="9525">
            <a:noFill/>
            <a:miter lim="800000"/>
            <a:headEnd/>
            <a:tailEnd/>
          </a:ln>
          <a:effectLst/>
        </p:spPr>
        <p:txBody>
          <a:bodyPr vert="horz" wrap="square" lIns="91440" tIns="91440" rIns="91440" bIns="91440" numCol="1" anchor="ctr"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3" name="Footer Placeholder 1">
            <a:extLst>
              <a:ext uri="{FF2B5EF4-FFF2-40B4-BE49-F238E27FC236}">
                <a16:creationId xmlns:a16="http://schemas.microsoft.com/office/drawing/2014/main" id="{8A499F39-BE17-47BE-8B0B-C0343FEA457F}"/>
              </a:ext>
            </a:extLst>
          </p:cNvPr>
          <p:cNvSpPr>
            <a:spLocks noGrp="1"/>
          </p:cNvSpPr>
          <p:nvPr>
            <p:ph type="ftr" sz="quarter" idx="3"/>
          </p:nvPr>
        </p:nvSpPr>
        <p:spPr>
          <a:xfrm>
            <a:off x="457200" y="6400800"/>
            <a:ext cx="4751458" cy="228600"/>
          </a:xfrm>
          <a:prstGeom prst="rect">
            <a:avLst/>
          </a:prstGeom>
        </p:spPr>
        <p:txBody>
          <a:bodyPr vert="horz" lIns="91440" tIns="91440" rIns="91440" bIns="91440" rtlCol="0" anchor="ctr"/>
          <a:lstStyle>
            <a:lvl1pPr algn="l">
              <a:defRPr sz="900" cap="all" baseline="0">
                <a:solidFill>
                  <a:schemeClr val="bg1"/>
                </a:solidFill>
              </a:defRPr>
            </a:lvl1pPr>
          </a:lstStyle>
          <a:p>
            <a:r>
              <a:rPr lang="en-US"/>
              <a:t>FOOTER</a:t>
            </a:r>
            <a:endParaRPr lang="en-US" dirty="0"/>
          </a:p>
        </p:txBody>
      </p:sp>
      <p:sp>
        <p:nvSpPr>
          <p:cNvPr id="2" name="Rectangle 1">
            <a:extLst>
              <a:ext uri="{FF2B5EF4-FFF2-40B4-BE49-F238E27FC236}">
                <a16:creationId xmlns:a16="http://schemas.microsoft.com/office/drawing/2014/main" id="{A47B0E42-C526-2D0D-CE35-5D14D7C65FB3}"/>
              </a:ext>
            </a:extLst>
          </p:cNvPr>
          <p:cNvSpPr/>
          <p:nvPr userDrawn="1"/>
        </p:nvSpPr>
        <p:spPr>
          <a:xfrm>
            <a:off x="10657840" y="5842000"/>
            <a:ext cx="1178560" cy="678906"/>
          </a:xfrm>
          <a:prstGeom prst="rect">
            <a:avLst/>
          </a:prstGeom>
          <a:solidFill>
            <a:srgbClr val="EA1B3C"/>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pic>
        <p:nvPicPr>
          <p:cNvPr id="4" name="Picture 3" descr="A black and white logo&#10;&#10;Description automatically generated">
            <a:extLst>
              <a:ext uri="{FF2B5EF4-FFF2-40B4-BE49-F238E27FC236}">
                <a16:creationId xmlns:a16="http://schemas.microsoft.com/office/drawing/2014/main" id="{9F2F9374-3677-5619-8572-6E5D89E461AF}"/>
              </a:ext>
            </a:extLst>
          </p:cNvPr>
          <p:cNvPicPr>
            <a:picLocks noChangeAspect="1"/>
          </p:cNvPicPr>
          <p:nvPr userDrawn="1"/>
        </p:nvPicPr>
        <p:blipFill>
          <a:blip r:embed="rId4"/>
          <a:stretch>
            <a:fillRect/>
          </a:stretch>
        </p:blipFill>
        <p:spPr>
          <a:xfrm>
            <a:off x="9704609" y="6181076"/>
            <a:ext cx="2280096" cy="462672"/>
          </a:xfrm>
          <a:prstGeom prst="rect">
            <a:avLst/>
          </a:prstGeom>
        </p:spPr>
      </p:pic>
    </p:spTree>
    <p:extLst>
      <p:ext uri="{BB962C8B-B14F-4D97-AF65-F5344CB8AC3E}">
        <p14:creationId xmlns:p14="http://schemas.microsoft.com/office/powerpoint/2010/main" val="1656639681"/>
      </p:ext>
    </p:extLst>
  </p:cSld>
  <p:clrMapOvr>
    <a:masterClrMapping/>
  </p:clrMapOvr>
  <p:extLst>
    <p:ext uri="{DCECCB84-F9BA-43D5-87BE-67443E8EF086}">
      <p15:sldGuideLst xmlns:p15="http://schemas.microsoft.com/office/powerpoint/2012/main">
        <p15:guide id="1" orient="horz" pos="2016">
          <p15:clr>
            <a:srgbClr val="FBAE40"/>
          </p15:clr>
        </p15:guide>
        <p15:guide id="2" orient="horz" pos="230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showMasterPhAnim="0" preserve="1">
  <p:cSld name="Divider Burgundy A">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F82DD4-553A-982B-4A47-06F16D074A61}"/>
              </a:ext>
            </a:extLst>
          </p:cNvPr>
          <p:cNvPicPr>
            <a:picLocks noChangeAspect="1"/>
          </p:cNvPicPr>
          <p:nvPr/>
        </p:nvPicPr>
        <p:blipFill rotWithShape="1">
          <a:blip r:embed="rId2"/>
          <a:srcRect t="927" r="851"/>
          <a:stretch/>
        </p:blipFill>
        <p:spPr>
          <a:xfrm>
            <a:off x="-4396" y="-4396"/>
            <a:ext cx="12196395" cy="6862396"/>
          </a:xfrm>
          <a:prstGeom prst="rect">
            <a:avLst/>
          </a:prstGeom>
        </p:spPr>
      </p:pic>
      <p:pic>
        <p:nvPicPr>
          <p:cNvPr id="8" name="Graphic 6">
            <a:extLst>
              <a:ext uri="{FF2B5EF4-FFF2-40B4-BE49-F238E27FC236}">
                <a16:creationId xmlns:a16="http://schemas.microsoft.com/office/drawing/2014/main" id="{C513589F-BC7D-4199-A1AE-6D92607F5D32}"/>
              </a:ext>
            </a:extLst>
          </p:cNvPr>
          <p:cNvPicPr>
            <a:picLocks noChangeAspect="1"/>
          </p:cNvPicPr>
          <p:nvPr/>
        </p:nvPicPr>
        <p:blipFill>
          <a:blip r:embed="rId3"/>
          <a:srcRect/>
          <a:stretch/>
        </p:blipFill>
        <p:spPr>
          <a:xfrm>
            <a:off x="8964168" y="4598201"/>
            <a:ext cx="3227831" cy="2259799"/>
          </a:xfrm>
          <a:prstGeom prst="rect">
            <a:avLst/>
          </a:prstGeom>
        </p:spPr>
      </p:pic>
      <p:sp>
        <p:nvSpPr>
          <p:cNvPr id="9" name="Rectangle 2">
            <a:extLst>
              <a:ext uri="{FF2B5EF4-FFF2-40B4-BE49-F238E27FC236}">
                <a16:creationId xmlns:a16="http://schemas.microsoft.com/office/drawing/2014/main" id="{9316C85A-3B15-45DF-8995-F02E25C14682}"/>
              </a:ext>
            </a:extLst>
          </p:cNvPr>
          <p:cNvSpPr>
            <a:spLocks noGrp="1" noChangeArrowheads="1"/>
          </p:cNvSpPr>
          <p:nvPr>
            <p:ph type="ctrTitle" hasCustomPrompt="1"/>
          </p:nvPr>
        </p:nvSpPr>
        <p:spPr bwMode="gray">
          <a:xfrm>
            <a:off x="457200" y="457200"/>
            <a:ext cx="4724400" cy="5486400"/>
          </a:xfrm>
        </p:spPr>
        <p:txBody>
          <a:bodyPr anchor="ctr"/>
          <a:lstStyle>
            <a:lvl1pPr>
              <a:defRPr sz="3200" b="1" i="0">
                <a:solidFill>
                  <a:schemeClr val="bg1"/>
                </a:solidFill>
              </a:defRPr>
            </a:lvl1pPr>
          </a:lstStyle>
          <a:p>
            <a:r>
              <a:rPr lang="en-US" dirty="0"/>
              <a:t>Click To Edit Master Title Style</a:t>
            </a:r>
            <a:endParaRPr lang="en-GB" dirty="0"/>
          </a:p>
        </p:txBody>
      </p:sp>
      <p:sp>
        <p:nvSpPr>
          <p:cNvPr id="10" name="Slide Number Placeholder 5">
            <a:extLst>
              <a:ext uri="{FF2B5EF4-FFF2-40B4-BE49-F238E27FC236}">
                <a16:creationId xmlns:a16="http://schemas.microsoft.com/office/drawing/2014/main" id="{817F1E14-56ED-41A2-8EBD-DEF939617184}"/>
              </a:ext>
            </a:extLst>
          </p:cNvPr>
          <p:cNvSpPr txBox="1">
            <a:spLocks/>
          </p:cNvSpPr>
          <p:nvPr/>
        </p:nvSpPr>
        <p:spPr bwMode="auto">
          <a:xfrm>
            <a:off x="1" y="6400800"/>
            <a:ext cx="457199" cy="228600"/>
          </a:xfrm>
          <a:prstGeom prst="rect">
            <a:avLst/>
          </a:prstGeom>
          <a:solidFill>
            <a:schemeClr val="accent2"/>
          </a:solidFill>
          <a:ln w="9525">
            <a:noFill/>
            <a:miter lim="800000"/>
            <a:headEnd/>
            <a:tailEnd/>
          </a:ln>
          <a:effectLst/>
        </p:spPr>
        <p:txBody>
          <a:bodyPr vert="horz" wrap="square" lIns="91440" tIns="91440" rIns="91440" bIns="91440" numCol="1" anchor="ctr"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1" name="Footer Placeholder 1">
            <a:extLst>
              <a:ext uri="{FF2B5EF4-FFF2-40B4-BE49-F238E27FC236}">
                <a16:creationId xmlns:a16="http://schemas.microsoft.com/office/drawing/2014/main" id="{C811F192-BD58-4210-98AC-E6CAD46CB26F}"/>
              </a:ext>
            </a:extLst>
          </p:cNvPr>
          <p:cNvSpPr>
            <a:spLocks noGrp="1"/>
          </p:cNvSpPr>
          <p:nvPr>
            <p:ph type="ftr" sz="quarter" idx="3"/>
          </p:nvPr>
        </p:nvSpPr>
        <p:spPr>
          <a:xfrm>
            <a:off x="457200" y="6400800"/>
            <a:ext cx="4751458" cy="228600"/>
          </a:xfrm>
          <a:prstGeom prst="rect">
            <a:avLst/>
          </a:prstGeom>
        </p:spPr>
        <p:txBody>
          <a:bodyPr vert="horz" lIns="91440" tIns="91440" rIns="91440" bIns="91440" rtlCol="0" anchor="ctr"/>
          <a:lstStyle>
            <a:lvl1pPr algn="l">
              <a:defRPr sz="900" cap="all" baseline="0">
                <a:solidFill>
                  <a:schemeClr val="bg1"/>
                </a:solidFill>
              </a:defRPr>
            </a:lvl1pPr>
          </a:lstStyle>
          <a:p>
            <a:r>
              <a:rPr lang="en-US"/>
              <a:t>FOOTER</a:t>
            </a:r>
            <a:endParaRPr lang="en-US" dirty="0"/>
          </a:p>
        </p:txBody>
      </p:sp>
      <p:sp>
        <p:nvSpPr>
          <p:cNvPr id="3" name="Rectangle 2">
            <a:extLst>
              <a:ext uri="{FF2B5EF4-FFF2-40B4-BE49-F238E27FC236}">
                <a16:creationId xmlns:a16="http://schemas.microsoft.com/office/drawing/2014/main" id="{D77F04D6-C05B-2722-790A-A60233B48A9E}"/>
              </a:ext>
            </a:extLst>
          </p:cNvPr>
          <p:cNvSpPr/>
          <p:nvPr userDrawn="1"/>
        </p:nvSpPr>
        <p:spPr>
          <a:xfrm>
            <a:off x="10622071" y="5862181"/>
            <a:ext cx="1215025" cy="638827"/>
          </a:xfrm>
          <a:prstGeom prst="rect">
            <a:avLst/>
          </a:prstGeom>
          <a:solidFill>
            <a:schemeClr val="bg1"/>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pic>
        <p:nvPicPr>
          <p:cNvPr id="4" name="Picture 3" descr="A red and grey logo&#10;&#10;Description automatically generated">
            <a:extLst>
              <a:ext uri="{FF2B5EF4-FFF2-40B4-BE49-F238E27FC236}">
                <a16:creationId xmlns:a16="http://schemas.microsoft.com/office/drawing/2014/main" id="{D764D394-8C2F-0EA8-6A98-D50553A044DA}"/>
              </a:ext>
            </a:extLst>
          </p:cNvPr>
          <p:cNvPicPr>
            <a:picLocks noChangeAspect="1"/>
          </p:cNvPicPr>
          <p:nvPr userDrawn="1"/>
        </p:nvPicPr>
        <p:blipFill>
          <a:blip r:embed="rId4"/>
          <a:stretch>
            <a:fillRect/>
          </a:stretch>
        </p:blipFill>
        <p:spPr>
          <a:xfrm>
            <a:off x="9691975" y="6129410"/>
            <a:ext cx="2346131" cy="566004"/>
          </a:xfrm>
          <a:prstGeom prst="rect">
            <a:avLst/>
          </a:prstGeom>
        </p:spPr>
      </p:pic>
    </p:spTree>
    <p:extLst>
      <p:ext uri="{BB962C8B-B14F-4D97-AF65-F5344CB8AC3E}">
        <p14:creationId xmlns:p14="http://schemas.microsoft.com/office/powerpoint/2010/main" val="3758748191"/>
      </p:ext>
    </p:extLst>
  </p:cSld>
  <p:clrMapOvr>
    <a:masterClrMapping/>
  </p:clrMapOvr>
  <p:extLst>
    <p:ext uri="{DCECCB84-F9BA-43D5-87BE-67443E8EF086}">
      <p15:sldGuideLst xmlns:p15="http://schemas.microsoft.com/office/powerpoint/2012/main">
        <p15:guide id="1" pos="326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showMasterPhAnim="0" preserve="1">
  <p:cSld name="Divider Burgundy B">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D9C6F2-F4BD-E1EC-EDBB-33CDA4306C61}"/>
              </a:ext>
            </a:extLst>
          </p:cNvPr>
          <p:cNvPicPr>
            <a:picLocks noChangeAspect="1"/>
          </p:cNvPicPr>
          <p:nvPr/>
        </p:nvPicPr>
        <p:blipFill rotWithShape="1">
          <a:blip r:embed="rId2"/>
          <a:srcRect t="927" r="851"/>
          <a:stretch/>
        </p:blipFill>
        <p:spPr>
          <a:xfrm>
            <a:off x="-4396" y="-4396"/>
            <a:ext cx="12196395" cy="6862396"/>
          </a:xfrm>
          <a:prstGeom prst="rect">
            <a:avLst/>
          </a:prstGeom>
        </p:spPr>
      </p:pic>
      <p:pic>
        <p:nvPicPr>
          <p:cNvPr id="9" name="Graphic 6">
            <a:extLst>
              <a:ext uri="{FF2B5EF4-FFF2-40B4-BE49-F238E27FC236}">
                <a16:creationId xmlns:a16="http://schemas.microsoft.com/office/drawing/2014/main" id="{037A6926-8E84-4A53-B80B-6ADA935526CA}"/>
              </a:ext>
            </a:extLst>
          </p:cNvPr>
          <p:cNvPicPr>
            <a:picLocks noChangeAspect="1"/>
          </p:cNvPicPr>
          <p:nvPr/>
        </p:nvPicPr>
        <p:blipFill>
          <a:blip r:embed="rId3"/>
          <a:srcRect/>
          <a:stretch/>
        </p:blipFill>
        <p:spPr>
          <a:xfrm>
            <a:off x="8964168" y="4598201"/>
            <a:ext cx="3227831" cy="2259799"/>
          </a:xfrm>
          <a:prstGeom prst="rect">
            <a:avLst/>
          </a:prstGeom>
        </p:spPr>
      </p:pic>
      <p:sp>
        <p:nvSpPr>
          <p:cNvPr id="10" name="Rectangle 2">
            <a:extLst>
              <a:ext uri="{FF2B5EF4-FFF2-40B4-BE49-F238E27FC236}">
                <a16:creationId xmlns:a16="http://schemas.microsoft.com/office/drawing/2014/main" id="{498EFF52-E1E7-47E9-8DD0-94460F5B9E8C}"/>
              </a:ext>
            </a:extLst>
          </p:cNvPr>
          <p:cNvSpPr>
            <a:spLocks noGrp="1" noChangeArrowheads="1"/>
          </p:cNvSpPr>
          <p:nvPr>
            <p:ph type="ctrTitle" hasCustomPrompt="1"/>
          </p:nvPr>
        </p:nvSpPr>
        <p:spPr bwMode="gray">
          <a:xfrm>
            <a:off x="457200" y="457201"/>
            <a:ext cx="4724400" cy="2743199"/>
          </a:xfrm>
        </p:spPr>
        <p:txBody>
          <a:bodyPr anchor="b"/>
          <a:lstStyle>
            <a:lvl1pPr>
              <a:defRPr sz="3200" b="1" i="0">
                <a:solidFill>
                  <a:schemeClr val="bg1"/>
                </a:solidFill>
              </a:defRPr>
            </a:lvl1pPr>
          </a:lstStyle>
          <a:p>
            <a:r>
              <a:rPr lang="en-US" dirty="0"/>
              <a:t>Click To Edit Master Title Style</a:t>
            </a:r>
            <a:endParaRPr lang="en-GB" dirty="0"/>
          </a:p>
        </p:txBody>
      </p:sp>
      <p:sp>
        <p:nvSpPr>
          <p:cNvPr id="11" name="Text Placeholder 5">
            <a:extLst>
              <a:ext uri="{FF2B5EF4-FFF2-40B4-BE49-F238E27FC236}">
                <a16:creationId xmlns:a16="http://schemas.microsoft.com/office/drawing/2014/main" id="{39CC5F61-C1D7-452F-B90C-1E4BB6FF3619}"/>
              </a:ext>
            </a:extLst>
          </p:cNvPr>
          <p:cNvSpPr>
            <a:spLocks noGrp="1"/>
          </p:cNvSpPr>
          <p:nvPr>
            <p:ph type="body" sz="quarter" idx="11" hasCustomPrompt="1"/>
          </p:nvPr>
        </p:nvSpPr>
        <p:spPr bwMode="auto">
          <a:xfrm>
            <a:off x="457188" y="3657600"/>
            <a:ext cx="4724412" cy="1294381"/>
          </a:xfrm>
          <a:prstGeom prst="rect">
            <a:avLst/>
          </a:prstGeom>
          <a:noFill/>
          <a:ln w="9525">
            <a:noFill/>
            <a:miter lim="800000"/>
            <a:headEnd/>
            <a:tailEnd/>
          </a:ln>
          <a:effectLst/>
        </p:spPr>
        <p:txBody>
          <a:bodyPr/>
          <a:lstStyle>
            <a:lvl1pPr>
              <a:defRPr>
                <a:solidFill>
                  <a:schemeClr val="bg1"/>
                </a:solidFill>
              </a:defRPr>
            </a:lvl1pPr>
          </a:lstStyle>
          <a:p>
            <a:pPr lvl="0"/>
            <a:r>
              <a:rPr lang="en-US" dirty="0"/>
              <a:t>Subtitle</a:t>
            </a:r>
          </a:p>
        </p:txBody>
      </p:sp>
      <p:sp>
        <p:nvSpPr>
          <p:cNvPr id="12" name="Slide Number Placeholder 5">
            <a:extLst>
              <a:ext uri="{FF2B5EF4-FFF2-40B4-BE49-F238E27FC236}">
                <a16:creationId xmlns:a16="http://schemas.microsoft.com/office/drawing/2014/main" id="{C6B46BD1-7C49-4982-883E-7911B8268DC0}"/>
              </a:ext>
            </a:extLst>
          </p:cNvPr>
          <p:cNvSpPr txBox="1">
            <a:spLocks/>
          </p:cNvSpPr>
          <p:nvPr/>
        </p:nvSpPr>
        <p:spPr bwMode="auto">
          <a:xfrm>
            <a:off x="1" y="6400800"/>
            <a:ext cx="457199" cy="228600"/>
          </a:xfrm>
          <a:prstGeom prst="rect">
            <a:avLst/>
          </a:prstGeom>
          <a:solidFill>
            <a:schemeClr val="accent2"/>
          </a:solidFill>
          <a:ln w="9525">
            <a:noFill/>
            <a:miter lim="800000"/>
            <a:headEnd/>
            <a:tailEnd/>
          </a:ln>
          <a:effectLst/>
        </p:spPr>
        <p:txBody>
          <a:bodyPr vert="horz" wrap="square" lIns="91440" tIns="91440" rIns="91440" bIns="91440" numCol="1" anchor="ctr"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3" name="Footer Placeholder 1">
            <a:extLst>
              <a:ext uri="{FF2B5EF4-FFF2-40B4-BE49-F238E27FC236}">
                <a16:creationId xmlns:a16="http://schemas.microsoft.com/office/drawing/2014/main" id="{3412158A-291F-42C7-A122-9D88972A0C1E}"/>
              </a:ext>
            </a:extLst>
          </p:cNvPr>
          <p:cNvSpPr>
            <a:spLocks noGrp="1"/>
          </p:cNvSpPr>
          <p:nvPr>
            <p:ph type="ftr" sz="quarter" idx="3"/>
          </p:nvPr>
        </p:nvSpPr>
        <p:spPr>
          <a:xfrm>
            <a:off x="457200" y="6400800"/>
            <a:ext cx="4751458" cy="228600"/>
          </a:xfrm>
          <a:prstGeom prst="rect">
            <a:avLst/>
          </a:prstGeom>
        </p:spPr>
        <p:txBody>
          <a:bodyPr vert="horz" lIns="91440" tIns="91440" rIns="91440" bIns="91440" rtlCol="0" anchor="ctr"/>
          <a:lstStyle>
            <a:lvl1pPr algn="l">
              <a:defRPr sz="900" cap="all" baseline="0">
                <a:solidFill>
                  <a:schemeClr val="bg1"/>
                </a:solidFill>
              </a:defRPr>
            </a:lvl1pPr>
          </a:lstStyle>
          <a:p>
            <a:r>
              <a:rPr lang="en-US"/>
              <a:t>FOOTER</a:t>
            </a:r>
            <a:endParaRPr lang="en-US" dirty="0"/>
          </a:p>
        </p:txBody>
      </p:sp>
      <p:sp>
        <p:nvSpPr>
          <p:cNvPr id="3" name="Rectangle 2">
            <a:extLst>
              <a:ext uri="{FF2B5EF4-FFF2-40B4-BE49-F238E27FC236}">
                <a16:creationId xmlns:a16="http://schemas.microsoft.com/office/drawing/2014/main" id="{7F7C1453-7ED4-9866-7933-5193F7C3D0F1}"/>
              </a:ext>
            </a:extLst>
          </p:cNvPr>
          <p:cNvSpPr/>
          <p:nvPr userDrawn="1"/>
        </p:nvSpPr>
        <p:spPr>
          <a:xfrm>
            <a:off x="10622071" y="5862181"/>
            <a:ext cx="1215025" cy="638827"/>
          </a:xfrm>
          <a:prstGeom prst="rect">
            <a:avLst/>
          </a:prstGeom>
          <a:solidFill>
            <a:schemeClr val="bg1"/>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pic>
        <p:nvPicPr>
          <p:cNvPr id="4" name="Picture 3" descr="A red and grey logo&#10;&#10;Description automatically generated">
            <a:extLst>
              <a:ext uri="{FF2B5EF4-FFF2-40B4-BE49-F238E27FC236}">
                <a16:creationId xmlns:a16="http://schemas.microsoft.com/office/drawing/2014/main" id="{FA9367AE-6845-DA1F-6FB6-5F840D19D63E}"/>
              </a:ext>
            </a:extLst>
          </p:cNvPr>
          <p:cNvPicPr>
            <a:picLocks noChangeAspect="1"/>
          </p:cNvPicPr>
          <p:nvPr userDrawn="1"/>
        </p:nvPicPr>
        <p:blipFill>
          <a:blip r:embed="rId4"/>
          <a:stretch>
            <a:fillRect/>
          </a:stretch>
        </p:blipFill>
        <p:spPr>
          <a:xfrm>
            <a:off x="9691975" y="6129410"/>
            <a:ext cx="2346131" cy="566004"/>
          </a:xfrm>
          <a:prstGeom prst="rect">
            <a:avLst/>
          </a:prstGeom>
        </p:spPr>
      </p:pic>
    </p:spTree>
    <p:extLst>
      <p:ext uri="{BB962C8B-B14F-4D97-AF65-F5344CB8AC3E}">
        <p14:creationId xmlns:p14="http://schemas.microsoft.com/office/powerpoint/2010/main" val="4223728432"/>
      </p:ext>
    </p:extLst>
  </p:cSld>
  <p:clrMapOvr>
    <a:masterClrMapping/>
  </p:clrMapOvr>
  <p:extLst>
    <p:ext uri="{DCECCB84-F9BA-43D5-87BE-67443E8EF086}">
      <p15:sldGuideLst xmlns:p15="http://schemas.microsoft.com/office/powerpoint/2012/main">
        <p15:guide id="1" pos="3264">
          <p15:clr>
            <a:srgbClr val="FBAE40"/>
          </p15:clr>
        </p15:guide>
        <p15:guide id="2" orient="horz" pos="2016">
          <p15:clr>
            <a:srgbClr val="FBAE40"/>
          </p15:clr>
        </p15:guide>
        <p15:guide id="3" orient="horz" pos="230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preserve="1">
  <p:cSld name="Gradient Divider Red A">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E49DA4-DB23-F03D-53BC-32D485477219}"/>
              </a:ext>
            </a:extLst>
          </p:cNvPr>
          <p:cNvPicPr>
            <a:picLocks noChangeAspect="1"/>
          </p:cNvPicPr>
          <p:nvPr/>
        </p:nvPicPr>
        <p:blipFill rotWithShape="1">
          <a:blip r:embed="rId2"/>
          <a:srcRect l="192" t="104" b="295"/>
          <a:stretch/>
        </p:blipFill>
        <p:spPr>
          <a:xfrm>
            <a:off x="0" y="0"/>
            <a:ext cx="12192000" cy="6858000"/>
          </a:xfrm>
          <a:prstGeom prst="rect">
            <a:avLst/>
          </a:prstGeom>
          <a:blipFill>
            <a:blip r:embed="rId3"/>
            <a:stretch>
              <a:fillRect/>
            </a:stretch>
          </a:blipFill>
        </p:spPr>
      </p:pic>
      <p:pic>
        <p:nvPicPr>
          <p:cNvPr id="8" name="Graphic 6">
            <a:extLst>
              <a:ext uri="{FF2B5EF4-FFF2-40B4-BE49-F238E27FC236}">
                <a16:creationId xmlns:a16="http://schemas.microsoft.com/office/drawing/2014/main" id="{448F9122-4EE5-456B-8C96-E83846C31FB9}"/>
              </a:ext>
            </a:extLst>
          </p:cNvPr>
          <p:cNvPicPr>
            <a:picLocks noChangeAspect="1"/>
          </p:cNvPicPr>
          <p:nvPr/>
        </p:nvPicPr>
        <p:blipFill>
          <a:blip r:embed="rId4"/>
          <a:srcRect/>
          <a:stretch/>
        </p:blipFill>
        <p:spPr>
          <a:xfrm>
            <a:off x="8964168" y="4598201"/>
            <a:ext cx="3227831" cy="2259799"/>
          </a:xfrm>
          <a:prstGeom prst="rect">
            <a:avLst/>
          </a:prstGeom>
        </p:spPr>
      </p:pic>
      <p:sp>
        <p:nvSpPr>
          <p:cNvPr id="9" name="Rectangle 2">
            <a:extLst>
              <a:ext uri="{FF2B5EF4-FFF2-40B4-BE49-F238E27FC236}">
                <a16:creationId xmlns:a16="http://schemas.microsoft.com/office/drawing/2014/main" id="{BC7E3914-3D49-40BB-86D2-3C812DD5F0CA}"/>
              </a:ext>
            </a:extLst>
          </p:cNvPr>
          <p:cNvSpPr>
            <a:spLocks noGrp="1" noChangeArrowheads="1"/>
          </p:cNvSpPr>
          <p:nvPr>
            <p:ph type="ctrTitle" hasCustomPrompt="1"/>
          </p:nvPr>
        </p:nvSpPr>
        <p:spPr bwMode="gray">
          <a:xfrm>
            <a:off x="457200" y="457200"/>
            <a:ext cx="4724400" cy="5486400"/>
          </a:xfrm>
        </p:spPr>
        <p:txBody>
          <a:bodyPr anchor="ctr"/>
          <a:lstStyle>
            <a:lvl1pPr>
              <a:defRPr sz="3200" b="1" i="0">
                <a:solidFill>
                  <a:schemeClr val="bg1"/>
                </a:solidFill>
              </a:defRPr>
            </a:lvl1pPr>
          </a:lstStyle>
          <a:p>
            <a:r>
              <a:rPr lang="en-US" dirty="0"/>
              <a:t>Click To Edit Master Title Style</a:t>
            </a:r>
            <a:endParaRPr lang="en-GB" dirty="0"/>
          </a:p>
        </p:txBody>
      </p:sp>
      <p:sp>
        <p:nvSpPr>
          <p:cNvPr id="10" name="Slide Number Placeholder 5">
            <a:extLst>
              <a:ext uri="{FF2B5EF4-FFF2-40B4-BE49-F238E27FC236}">
                <a16:creationId xmlns:a16="http://schemas.microsoft.com/office/drawing/2014/main" id="{5AEE1C58-55A4-4C67-8FFD-E7D264759B50}"/>
              </a:ext>
            </a:extLst>
          </p:cNvPr>
          <p:cNvSpPr txBox="1">
            <a:spLocks/>
          </p:cNvSpPr>
          <p:nvPr/>
        </p:nvSpPr>
        <p:spPr bwMode="auto">
          <a:xfrm>
            <a:off x="1" y="6400800"/>
            <a:ext cx="457199" cy="228600"/>
          </a:xfrm>
          <a:prstGeom prst="rect">
            <a:avLst/>
          </a:prstGeom>
          <a:solidFill>
            <a:schemeClr val="accent2"/>
          </a:solidFill>
          <a:ln w="9525">
            <a:noFill/>
            <a:miter lim="800000"/>
            <a:headEnd/>
            <a:tailEnd/>
          </a:ln>
          <a:effectLst/>
        </p:spPr>
        <p:txBody>
          <a:bodyPr vert="horz" wrap="square" lIns="91440" tIns="91440" rIns="91440" bIns="91440" numCol="1" anchor="ctr"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1" name="Footer Placeholder 1">
            <a:extLst>
              <a:ext uri="{FF2B5EF4-FFF2-40B4-BE49-F238E27FC236}">
                <a16:creationId xmlns:a16="http://schemas.microsoft.com/office/drawing/2014/main" id="{E32DEB72-BA35-45C3-8C92-B65761F73056}"/>
              </a:ext>
            </a:extLst>
          </p:cNvPr>
          <p:cNvSpPr>
            <a:spLocks noGrp="1"/>
          </p:cNvSpPr>
          <p:nvPr>
            <p:ph type="ftr" sz="quarter" idx="3"/>
          </p:nvPr>
        </p:nvSpPr>
        <p:spPr>
          <a:xfrm>
            <a:off x="457200" y="6400800"/>
            <a:ext cx="4751458" cy="228600"/>
          </a:xfrm>
          <a:prstGeom prst="rect">
            <a:avLst/>
          </a:prstGeom>
        </p:spPr>
        <p:txBody>
          <a:bodyPr vert="horz" lIns="91440" tIns="91440" rIns="91440" bIns="91440" rtlCol="0" anchor="ctr"/>
          <a:lstStyle>
            <a:lvl1pPr algn="l">
              <a:defRPr sz="900" cap="all" baseline="0">
                <a:solidFill>
                  <a:schemeClr val="bg1"/>
                </a:solidFill>
              </a:defRPr>
            </a:lvl1pPr>
          </a:lstStyle>
          <a:p>
            <a:r>
              <a:rPr lang="en-US"/>
              <a:t>FOOTER</a:t>
            </a:r>
            <a:endParaRPr lang="en-US" dirty="0"/>
          </a:p>
        </p:txBody>
      </p:sp>
      <p:sp>
        <p:nvSpPr>
          <p:cNvPr id="2" name="Rectangle 1">
            <a:extLst>
              <a:ext uri="{FF2B5EF4-FFF2-40B4-BE49-F238E27FC236}">
                <a16:creationId xmlns:a16="http://schemas.microsoft.com/office/drawing/2014/main" id="{76D1F647-A77C-A8E8-E7B9-F89D9E08292A}"/>
              </a:ext>
            </a:extLst>
          </p:cNvPr>
          <p:cNvSpPr/>
          <p:nvPr userDrawn="1"/>
        </p:nvSpPr>
        <p:spPr>
          <a:xfrm>
            <a:off x="10622071" y="5862181"/>
            <a:ext cx="1215025" cy="638827"/>
          </a:xfrm>
          <a:prstGeom prst="rect">
            <a:avLst/>
          </a:prstGeom>
          <a:solidFill>
            <a:schemeClr val="bg1"/>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pic>
        <p:nvPicPr>
          <p:cNvPr id="3" name="Picture 2" descr="A red and grey logo&#10;&#10;Description automatically generated">
            <a:extLst>
              <a:ext uri="{FF2B5EF4-FFF2-40B4-BE49-F238E27FC236}">
                <a16:creationId xmlns:a16="http://schemas.microsoft.com/office/drawing/2014/main" id="{B9502AA4-3A96-5328-9314-E132399A3F3A}"/>
              </a:ext>
            </a:extLst>
          </p:cNvPr>
          <p:cNvPicPr>
            <a:picLocks noChangeAspect="1"/>
          </p:cNvPicPr>
          <p:nvPr userDrawn="1"/>
        </p:nvPicPr>
        <p:blipFill>
          <a:blip r:embed="rId5"/>
          <a:stretch>
            <a:fillRect/>
          </a:stretch>
        </p:blipFill>
        <p:spPr>
          <a:xfrm>
            <a:off x="9691975" y="6129410"/>
            <a:ext cx="2346131" cy="566004"/>
          </a:xfrm>
          <a:prstGeom prst="rect">
            <a:avLst/>
          </a:prstGeom>
        </p:spPr>
      </p:pic>
    </p:spTree>
    <p:extLst>
      <p:ext uri="{BB962C8B-B14F-4D97-AF65-F5344CB8AC3E}">
        <p14:creationId xmlns:p14="http://schemas.microsoft.com/office/powerpoint/2010/main" val="1697351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preserve="1">
  <p:cSld name="Cover B">
    <p:bg>
      <p:bgPr>
        <a:solidFill>
          <a:schemeClr val="bg1"/>
        </a:solidFill>
        <a:effectLst/>
      </p:bgPr>
    </p:bg>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A61FA58B-A568-497E-9DF6-8D9D44889D4A}"/>
              </a:ext>
            </a:extLst>
          </p:cNvPr>
          <p:cNvSpPr>
            <a:spLocks noGrp="1"/>
          </p:cNvSpPr>
          <p:nvPr>
            <p:ph type="pic" sz="quarter" idx="10"/>
          </p:nvPr>
        </p:nvSpPr>
        <p:spPr>
          <a:xfrm>
            <a:off x="2066671" y="1"/>
            <a:ext cx="10125329" cy="5842271"/>
          </a:xfrm>
          <a:custGeom>
            <a:avLst/>
            <a:gdLst>
              <a:gd name="connsiteX0" fmla="*/ 0 w 10125329"/>
              <a:gd name="connsiteY0" fmla="*/ 0 h 5842271"/>
              <a:gd name="connsiteX1" fmla="*/ 10125329 w 10125329"/>
              <a:gd name="connsiteY1" fmla="*/ 0 h 5842271"/>
              <a:gd name="connsiteX2" fmla="*/ 10125329 w 10125329"/>
              <a:gd name="connsiteY2" fmla="*/ 4596332 h 5842271"/>
              <a:gd name="connsiteX3" fmla="*/ 8345537 w 10125329"/>
              <a:gd name="connsiteY3" fmla="*/ 5842271 h 5842271"/>
            </a:gdLst>
            <a:ahLst/>
            <a:cxnLst>
              <a:cxn ang="0">
                <a:pos x="connsiteX0" y="connsiteY0"/>
              </a:cxn>
              <a:cxn ang="0">
                <a:pos x="connsiteX1" y="connsiteY1"/>
              </a:cxn>
              <a:cxn ang="0">
                <a:pos x="connsiteX2" y="connsiteY2"/>
              </a:cxn>
              <a:cxn ang="0">
                <a:pos x="connsiteX3" y="connsiteY3"/>
              </a:cxn>
            </a:cxnLst>
            <a:rect l="l" t="t" r="r" b="b"/>
            <a:pathLst>
              <a:path w="10125329" h="5842271">
                <a:moveTo>
                  <a:pt x="0" y="0"/>
                </a:moveTo>
                <a:lnTo>
                  <a:pt x="10125329" y="0"/>
                </a:lnTo>
                <a:lnTo>
                  <a:pt x="10125329" y="4596332"/>
                </a:lnTo>
                <a:lnTo>
                  <a:pt x="8345537" y="5842271"/>
                </a:lnTo>
                <a:close/>
              </a:path>
            </a:pathLst>
          </a:custGeom>
        </p:spPr>
        <p:txBody>
          <a:bodyPr wrap="square" anchor="ctr">
            <a:noAutofit/>
          </a:bodyPr>
          <a:lstStyle>
            <a:lvl1pPr algn="ctr">
              <a:defRPr/>
            </a:lvl1pPr>
          </a:lstStyle>
          <a:p>
            <a:r>
              <a:rPr lang="en-US"/>
              <a:t>Click icon to add picture</a:t>
            </a:r>
          </a:p>
        </p:txBody>
      </p:sp>
      <p:pic>
        <p:nvPicPr>
          <p:cNvPr id="6" name="Picture 5">
            <a:extLst>
              <a:ext uri="{FF2B5EF4-FFF2-40B4-BE49-F238E27FC236}">
                <a16:creationId xmlns:a16="http://schemas.microsoft.com/office/drawing/2014/main" id="{57E5EEE5-0D3D-497B-8635-5EC8036DFCC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7408"/>
          <a:stretch/>
        </p:blipFill>
        <p:spPr>
          <a:xfrm>
            <a:off x="-15408" y="0"/>
            <a:ext cx="11851651" cy="6858000"/>
          </a:xfrm>
          <a:prstGeom prst="rect">
            <a:avLst/>
          </a:prstGeom>
        </p:spPr>
      </p:pic>
      <p:sp>
        <p:nvSpPr>
          <p:cNvPr id="7170" name="Rectangle 2"/>
          <p:cNvSpPr>
            <a:spLocks noGrp="1" noChangeArrowheads="1"/>
          </p:cNvSpPr>
          <p:nvPr>
            <p:ph type="ctrTitle" hasCustomPrompt="1"/>
          </p:nvPr>
        </p:nvSpPr>
        <p:spPr bwMode="gray">
          <a:xfrm>
            <a:off x="457200" y="2057400"/>
            <a:ext cx="3729744" cy="2159000"/>
          </a:xfrm>
        </p:spPr>
        <p:txBody>
          <a:bodyPr/>
          <a:lstStyle>
            <a:lvl1pPr>
              <a:defRPr sz="3600" b="1" cap="none" baseline="0">
                <a:solidFill>
                  <a:schemeClr val="accent1"/>
                </a:solidFill>
              </a:defRPr>
            </a:lvl1pPr>
          </a:lstStyle>
          <a:p>
            <a:r>
              <a:rPr lang="en-US" dirty="0"/>
              <a:t>Click To Edit Master Title Style</a:t>
            </a:r>
            <a:endParaRPr lang="en-GB" dirty="0"/>
          </a:p>
        </p:txBody>
      </p:sp>
      <p:sp>
        <p:nvSpPr>
          <p:cNvPr id="19" name="Rectangle 3">
            <a:extLst>
              <a:ext uri="{FF2B5EF4-FFF2-40B4-BE49-F238E27FC236}">
                <a16:creationId xmlns:a16="http://schemas.microsoft.com/office/drawing/2014/main" id="{53815680-AB13-41B1-BC23-D0BB3E4F545B}"/>
              </a:ext>
            </a:extLst>
          </p:cNvPr>
          <p:cNvSpPr>
            <a:spLocks noGrp="1" noChangeArrowheads="1"/>
          </p:cNvSpPr>
          <p:nvPr>
            <p:ph type="subTitle" idx="1"/>
          </p:nvPr>
        </p:nvSpPr>
        <p:spPr bwMode="gray">
          <a:xfrm>
            <a:off x="457200" y="5315764"/>
            <a:ext cx="5714999" cy="276999"/>
          </a:xfrm>
          <a:prstGeom prst="rect">
            <a:avLst/>
          </a:prstGeom>
          <a:noFill/>
        </p:spPr>
        <p:txBody>
          <a:bodyPr wrap="square" lIns="0" tIns="0" rIns="0" bIns="0">
            <a:spAutoFit/>
          </a:bodyPr>
          <a:lstStyle>
            <a:lvl1pPr>
              <a:defRPr cap="all" baseline="0">
                <a:solidFill>
                  <a:schemeClr val="tx1"/>
                </a:solidFill>
              </a:defRPr>
            </a:lvl1pPr>
          </a:lstStyle>
          <a:p>
            <a:r>
              <a:rPr lang="en-US"/>
              <a:t>Click to edit Master subtitle style</a:t>
            </a:r>
            <a:endParaRPr lang="en-GB" dirty="0"/>
          </a:p>
        </p:txBody>
      </p:sp>
      <p:pic>
        <p:nvPicPr>
          <p:cNvPr id="21" name="Picture 9">
            <a:extLst>
              <a:ext uri="{FF2B5EF4-FFF2-40B4-BE49-F238E27FC236}">
                <a16:creationId xmlns:a16="http://schemas.microsoft.com/office/drawing/2014/main" id="{DFC57F70-2F03-46F5-958C-A32E02563BF4}"/>
              </a:ext>
              <a:ext uri="{C183D7F6-B498-43B3-948B-1728B52AA6E4}">
                <adec:decorative xmlns:adec="http://schemas.microsoft.com/office/drawing/2017/decorative" val="1"/>
              </a:ext>
            </a:extLst>
          </p:cNvPr>
          <p:cNvPicPr>
            <a:picLocks noChangeAspect="1" noChangeArrowheads="1"/>
          </p:cNvPicPr>
          <p:nvPr/>
        </p:nvPicPr>
        <p:blipFill>
          <a:blip r:embed="rId3"/>
          <a:stretch>
            <a:fillRect/>
          </a:stretch>
        </p:blipFill>
        <p:spPr bwMode="auto">
          <a:xfrm>
            <a:off x="10836521" y="6256499"/>
            <a:ext cx="974373" cy="374237"/>
          </a:xfrm>
          <a:prstGeom prst="rect">
            <a:avLst/>
          </a:prstGeom>
          <a:noFill/>
        </p:spPr>
      </p:pic>
      <p:sp>
        <p:nvSpPr>
          <p:cNvPr id="44" name="TextBox 43">
            <a:extLst>
              <a:ext uri="{FF2B5EF4-FFF2-40B4-BE49-F238E27FC236}">
                <a16:creationId xmlns:a16="http://schemas.microsoft.com/office/drawing/2014/main" id="{5BC9602C-C509-421C-B273-804FE91ECBAF}"/>
              </a:ext>
            </a:extLst>
          </p:cNvPr>
          <p:cNvSpPr txBox="1"/>
          <p:nvPr/>
        </p:nvSpPr>
        <p:spPr>
          <a:xfrm>
            <a:off x="457200" y="6412412"/>
            <a:ext cx="5119618" cy="215444"/>
          </a:xfrm>
          <a:prstGeom prst="rect">
            <a:avLst/>
          </a:prstGeom>
          <a:noFill/>
        </p:spPr>
        <p:txBody>
          <a:bodyPr wrap="square" lIns="0" tIns="0" rIns="0" bIns="0" rtlCol="0">
            <a:spAutoFit/>
          </a:bodyPr>
          <a:lstStyle/>
          <a:p>
            <a:pPr algn="l"/>
            <a:r>
              <a:rPr lang="en-US" sz="700" b="0" kern="1200" dirty="0">
                <a:solidFill>
                  <a:schemeClr val="tx2"/>
                </a:solidFill>
                <a:latin typeface="Trebuchet MS" pitchFamily="34" charset="0"/>
                <a:ea typeface="+mn-ea"/>
                <a:cs typeface="+mn-cs"/>
              </a:rPr>
              <a:t>BDO USA, P.C, a Virginia professional corporation, is the U.S. member of BDO International Limited, a UK company limited by guarantee, and forms part of the international BDO network of independent member firms.</a:t>
            </a:r>
          </a:p>
        </p:txBody>
      </p:sp>
      <p:pic>
        <p:nvPicPr>
          <p:cNvPr id="11" name="Graphic 6">
            <a:extLst>
              <a:ext uri="{FF2B5EF4-FFF2-40B4-BE49-F238E27FC236}">
                <a16:creationId xmlns:a16="http://schemas.microsoft.com/office/drawing/2014/main" id="{2BE1FB37-297C-436B-9D36-367F8C2FD0B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64168" y="4598201"/>
            <a:ext cx="3227832" cy="2259799"/>
          </a:xfrm>
          <a:prstGeom prst="rect">
            <a:avLst/>
          </a:prstGeom>
        </p:spPr>
      </p:pic>
      <p:sp>
        <p:nvSpPr>
          <p:cNvPr id="9" name="Rectangle 8">
            <a:extLst>
              <a:ext uri="{FF2B5EF4-FFF2-40B4-BE49-F238E27FC236}">
                <a16:creationId xmlns:a16="http://schemas.microsoft.com/office/drawing/2014/main" id="{1B48CE49-F41C-4D51-9F33-6A06E53543F0}"/>
              </a:ext>
            </a:extLst>
          </p:cNvPr>
          <p:cNvSpPr/>
          <p:nvPr/>
        </p:nvSpPr>
        <p:spPr>
          <a:xfrm>
            <a:off x="5250426" y="-501445"/>
            <a:ext cx="6484374" cy="353961"/>
          </a:xfrm>
          <a:prstGeom prst="rect">
            <a:avLst/>
          </a:prstGeom>
          <a:solidFill>
            <a:schemeClr val="accent5"/>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spcBef>
                <a:spcPct val="20000"/>
              </a:spcBef>
            </a:pPr>
            <a:r>
              <a:rPr lang="en-US" sz="2000" b="0" kern="0" dirty="0">
                <a:solidFill>
                  <a:schemeClr val="bg1"/>
                </a:solidFill>
                <a:latin typeface="Trebuchet MS"/>
              </a:rPr>
              <a:t>Change the picture right here in the active slide view!</a:t>
            </a:r>
          </a:p>
        </p:txBody>
      </p:sp>
      <p:sp>
        <p:nvSpPr>
          <p:cNvPr id="2" name="Rectangle 1">
            <a:extLst>
              <a:ext uri="{FF2B5EF4-FFF2-40B4-BE49-F238E27FC236}">
                <a16:creationId xmlns:a16="http://schemas.microsoft.com/office/drawing/2014/main" id="{784BA4A9-D130-9477-76ED-599BF6C41EEA}"/>
              </a:ext>
            </a:extLst>
          </p:cNvPr>
          <p:cNvSpPr/>
          <p:nvPr userDrawn="1"/>
        </p:nvSpPr>
        <p:spPr>
          <a:xfrm>
            <a:off x="10657840" y="5842000"/>
            <a:ext cx="1178560" cy="678906"/>
          </a:xfrm>
          <a:prstGeom prst="rect">
            <a:avLst/>
          </a:prstGeom>
          <a:solidFill>
            <a:srgbClr val="EA1B3C"/>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pic>
        <p:nvPicPr>
          <p:cNvPr id="3" name="Picture 2" descr="A black and white logo&#10;&#10;Description automatically generated">
            <a:extLst>
              <a:ext uri="{FF2B5EF4-FFF2-40B4-BE49-F238E27FC236}">
                <a16:creationId xmlns:a16="http://schemas.microsoft.com/office/drawing/2014/main" id="{124A09BD-ECD4-EFF5-AC4E-3987329FB24D}"/>
              </a:ext>
            </a:extLst>
          </p:cNvPr>
          <p:cNvPicPr>
            <a:picLocks noChangeAspect="1"/>
          </p:cNvPicPr>
          <p:nvPr userDrawn="1"/>
        </p:nvPicPr>
        <p:blipFill>
          <a:blip r:embed="rId5"/>
          <a:stretch>
            <a:fillRect/>
          </a:stretch>
        </p:blipFill>
        <p:spPr>
          <a:xfrm>
            <a:off x="9704609" y="6181076"/>
            <a:ext cx="2280096" cy="462672"/>
          </a:xfrm>
          <a:prstGeom prst="rect">
            <a:avLst/>
          </a:prstGeom>
        </p:spPr>
      </p:pic>
    </p:spTree>
    <p:extLst>
      <p:ext uri="{BB962C8B-B14F-4D97-AF65-F5344CB8AC3E}">
        <p14:creationId xmlns:p14="http://schemas.microsoft.com/office/powerpoint/2010/main" val="1681710498"/>
      </p:ext>
    </p:extLst>
  </p:cSld>
  <p:clrMapOvr>
    <a:masterClrMapping/>
  </p:clrMapOvr>
  <p:extLst>
    <p:ext uri="{DCECCB84-F9BA-43D5-87BE-67443E8EF086}">
      <p15:sldGuideLst xmlns:p15="http://schemas.microsoft.com/office/powerpoint/2012/main">
        <p15:guide id="1" orient="horz" pos="3528">
          <p15:clr>
            <a:srgbClr val="FBAE40"/>
          </p15:clr>
        </p15:guide>
        <p15:guide id="2" orient="horz" pos="129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Gradient Divider Red B">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27AF7F-F1DA-4C25-6030-2C48A51D89BF}"/>
              </a:ext>
            </a:extLst>
          </p:cNvPr>
          <p:cNvPicPr>
            <a:picLocks noChangeAspect="1"/>
          </p:cNvPicPr>
          <p:nvPr/>
        </p:nvPicPr>
        <p:blipFill rotWithShape="1">
          <a:blip r:embed="rId2"/>
          <a:srcRect l="192" t="104" b="295"/>
          <a:stretch/>
        </p:blipFill>
        <p:spPr>
          <a:xfrm>
            <a:off x="0" y="0"/>
            <a:ext cx="12192000" cy="6858000"/>
          </a:xfrm>
          <a:prstGeom prst="rect">
            <a:avLst/>
          </a:prstGeom>
          <a:blipFill>
            <a:blip r:embed="rId3"/>
            <a:stretch>
              <a:fillRect/>
            </a:stretch>
          </a:blipFill>
        </p:spPr>
      </p:pic>
      <p:pic>
        <p:nvPicPr>
          <p:cNvPr id="9" name="Graphic 6">
            <a:extLst>
              <a:ext uri="{FF2B5EF4-FFF2-40B4-BE49-F238E27FC236}">
                <a16:creationId xmlns:a16="http://schemas.microsoft.com/office/drawing/2014/main" id="{A2430C3B-BF14-4649-B946-A25FD26BCFC2}"/>
              </a:ext>
            </a:extLst>
          </p:cNvPr>
          <p:cNvPicPr>
            <a:picLocks noChangeAspect="1"/>
          </p:cNvPicPr>
          <p:nvPr/>
        </p:nvPicPr>
        <p:blipFill>
          <a:blip r:embed="rId4"/>
          <a:srcRect/>
          <a:stretch/>
        </p:blipFill>
        <p:spPr>
          <a:xfrm>
            <a:off x="8964168" y="4598201"/>
            <a:ext cx="3227831" cy="2259799"/>
          </a:xfrm>
          <a:prstGeom prst="rect">
            <a:avLst/>
          </a:prstGeom>
        </p:spPr>
      </p:pic>
      <p:sp>
        <p:nvSpPr>
          <p:cNvPr id="10" name="Rectangle 2">
            <a:extLst>
              <a:ext uri="{FF2B5EF4-FFF2-40B4-BE49-F238E27FC236}">
                <a16:creationId xmlns:a16="http://schemas.microsoft.com/office/drawing/2014/main" id="{2AE0E5B4-37CE-4790-A02F-B8E453469754}"/>
              </a:ext>
            </a:extLst>
          </p:cNvPr>
          <p:cNvSpPr>
            <a:spLocks noGrp="1" noChangeArrowheads="1"/>
          </p:cNvSpPr>
          <p:nvPr>
            <p:ph type="ctrTitle" hasCustomPrompt="1"/>
          </p:nvPr>
        </p:nvSpPr>
        <p:spPr bwMode="gray">
          <a:xfrm>
            <a:off x="457200" y="457201"/>
            <a:ext cx="4724400" cy="2743199"/>
          </a:xfrm>
        </p:spPr>
        <p:txBody>
          <a:bodyPr anchor="b"/>
          <a:lstStyle>
            <a:lvl1pPr>
              <a:defRPr sz="3200" b="1" i="0">
                <a:solidFill>
                  <a:schemeClr val="bg1"/>
                </a:solidFill>
              </a:defRPr>
            </a:lvl1pPr>
          </a:lstStyle>
          <a:p>
            <a:r>
              <a:rPr lang="en-US" dirty="0"/>
              <a:t>Click To Edit Master Title Style</a:t>
            </a:r>
            <a:endParaRPr lang="en-GB" dirty="0"/>
          </a:p>
        </p:txBody>
      </p:sp>
      <p:sp>
        <p:nvSpPr>
          <p:cNvPr id="11" name="Text Placeholder 5">
            <a:extLst>
              <a:ext uri="{FF2B5EF4-FFF2-40B4-BE49-F238E27FC236}">
                <a16:creationId xmlns:a16="http://schemas.microsoft.com/office/drawing/2014/main" id="{EB0184A7-67FC-48CD-98BE-EC73F4598D36}"/>
              </a:ext>
            </a:extLst>
          </p:cNvPr>
          <p:cNvSpPr>
            <a:spLocks noGrp="1"/>
          </p:cNvSpPr>
          <p:nvPr>
            <p:ph type="body" sz="quarter" idx="11" hasCustomPrompt="1"/>
          </p:nvPr>
        </p:nvSpPr>
        <p:spPr bwMode="auto">
          <a:xfrm>
            <a:off x="457188" y="3657600"/>
            <a:ext cx="4724412" cy="1294381"/>
          </a:xfrm>
          <a:prstGeom prst="rect">
            <a:avLst/>
          </a:prstGeom>
          <a:noFill/>
          <a:ln w="9525">
            <a:noFill/>
            <a:miter lim="800000"/>
            <a:headEnd/>
            <a:tailEnd/>
          </a:ln>
          <a:effectLst/>
        </p:spPr>
        <p:txBody>
          <a:bodyPr/>
          <a:lstStyle>
            <a:lvl1pPr>
              <a:defRPr>
                <a:solidFill>
                  <a:schemeClr val="bg1"/>
                </a:solidFill>
              </a:defRPr>
            </a:lvl1pPr>
          </a:lstStyle>
          <a:p>
            <a:pPr lvl="0"/>
            <a:r>
              <a:rPr lang="en-US" dirty="0"/>
              <a:t>Subtitle</a:t>
            </a:r>
          </a:p>
        </p:txBody>
      </p:sp>
      <p:sp>
        <p:nvSpPr>
          <p:cNvPr id="12" name="Slide Number Placeholder 5">
            <a:extLst>
              <a:ext uri="{FF2B5EF4-FFF2-40B4-BE49-F238E27FC236}">
                <a16:creationId xmlns:a16="http://schemas.microsoft.com/office/drawing/2014/main" id="{E42BC1B0-8D7B-4D8E-8CF9-088B7A429C18}"/>
              </a:ext>
            </a:extLst>
          </p:cNvPr>
          <p:cNvSpPr txBox="1">
            <a:spLocks/>
          </p:cNvSpPr>
          <p:nvPr/>
        </p:nvSpPr>
        <p:spPr bwMode="auto">
          <a:xfrm>
            <a:off x="1" y="6400800"/>
            <a:ext cx="457199" cy="228600"/>
          </a:xfrm>
          <a:prstGeom prst="rect">
            <a:avLst/>
          </a:prstGeom>
          <a:solidFill>
            <a:schemeClr val="accent2"/>
          </a:solidFill>
          <a:ln w="9525">
            <a:noFill/>
            <a:miter lim="800000"/>
            <a:headEnd/>
            <a:tailEnd/>
          </a:ln>
          <a:effectLst/>
        </p:spPr>
        <p:txBody>
          <a:bodyPr vert="horz" wrap="square" lIns="91440" tIns="91440" rIns="91440" bIns="91440" numCol="1" anchor="ctr"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3" name="Footer Placeholder 1">
            <a:extLst>
              <a:ext uri="{FF2B5EF4-FFF2-40B4-BE49-F238E27FC236}">
                <a16:creationId xmlns:a16="http://schemas.microsoft.com/office/drawing/2014/main" id="{E4316124-7A66-4FD9-BFC6-4C7061E1D94B}"/>
              </a:ext>
            </a:extLst>
          </p:cNvPr>
          <p:cNvSpPr>
            <a:spLocks noGrp="1"/>
          </p:cNvSpPr>
          <p:nvPr>
            <p:ph type="ftr" sz="quarter" idx="3"/>
          </p:nvPr>
        </p:nvSpPr>
        <p:spPr>
          <a:xfrm>
            <a:off x="457200" y="6400800"/>
            <a:ext cx="4751458" cy="228600"/>
          </a:xfrm>
          <a:prstGeom prst="rect">
            <a:avLst/>
          </a:prstGeom>
        </p:spPr>
        <p:txBody>
          <a:bodyPr vert="horz" lIns="91440" tIns="91440" rIns="91440" bIns="91440" rtlCol="0" anchor="ctr"/>
          <a:lstStyle>
            <a:lvl1pPr algn="l">
              <a:defRPr sz="900" cap="all" baseline="0">
                <a:solidFill>
                  <a:schemeClr val="bg1"/>
                </a:solidFill>
              </a:defRPr>
            </a:lvl1pPr>
          </a:lstStyle>
          <a:p>
            <a:r>
              <a:rPr lang="en-US"/>
              <a:t>FOOTER</a:t>
            </a:r>
            <a:endParaRPr lang="en-US" dirty="0"/>
          </a:p>
        </p:txBody>
      </p:sp>
      <p:sp>
        <p:nvSpPr>
          <p:cNvPr id="2" name="Rectangle 1">
            <a:extLst>
              <a:ext uri="{FF2B5EF4-FFF2-40B4-BE49-F238E27FC236}">
                <a16:creationId xmlns:a16="http://schemas.microsoft.com/office/drawing/2014/main" id="{AEC551DD-B431-D4B1-4DC1-14D75299A4AD}"/>
              </a:ext>
            </a:extLst>
          </p:cNvPr>
          <p:cNvSpPr/>
          <p:nvPr userDrawn="1"/>
        </p:nvSpPr>
        <p:spPr>
          <a:xfrm>
            <a:off x="10622071" y="5862181"/>
            <a:ext cx="1215025" cy="638827"/>
          </a:xfrm>
          <a:prstGeom prst="rect">
            <a:avLst/>
          </a:prstGeom>
          <a:solidFill>
            <a:schemeClr val="bg1"/>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pic>
        <p:nvPicPr>
          <p:cNvPr id="3" name="Picture 2" descr="A red and grey logo&#10;&#10;Description automatically generated">
            <a:extLst>
              <a:ext uri="{FF2B5EF4-FFF2-40B4-BE49-F238E27FC236}">
                <a16:creationId xmlns:a16="http://schemas.microsoft.com/office/drawing/2014/main" id="{939427E2-E61E-6651-607A-5549A02F6986}"/>
              </a:ext>
            </a:extLst>
          </p:cNvPr>
          <p:cNvPicPr>
            <a:picLocks noChangeAspect="1"/>
          </p:cNvPicPr>
          <p:nvPr userDrawn="1"/>
        </p:nvPicPr>
        <p:blipFill>
          <a:blip r:embed="rId5"/>
          <a:stretch>
            <a:fillRect/>
          </a:stretch>
        </p:blipFill>
        <p:spPr>
          <a:xfrm>
            <a:off x="9691975" y="6129410"/>
            <a:ext cx="2346131" cy="566004"/>
          </a:xfrm>
          <a:prstGeom prst="rect">
            <a:avLst/>
          </a:prstGeom>
        </p:spPr>
      </p:pic>
    </p:spTree>
    <p:extLst>
      <p:ext uri="{BB962C8B-B14F-4D97-AF65-F5344CB8AC3E}">
        <p14:creationId xmlns:p14="http://schemas.microsoft.com/office/powerpoint/2010/main" val="3657056383"/>
      </p:ext>
    </p:extLst>
  </p:cSld>
  <p:clrMapOvr>
    <a:masterClrMapping/>
  </p:clrMapOvr>
  <p:extLst>
    <p:ext uri="{DCECCB84-F9BA-43D5-87BE-67443E8EF086}">
      <p15:sldGuideLst xmlns:p15="http://schemas.microsoft.com/office/powerpoint/2012/main">
        <p15:guide id="1" orient="horz" pos="2016">
          <p15:clr>
            <a:srgbClr val="FBAE40"/>
          </p15:clr>
        </p15:guide>
        <p15:guide id="2" orient="horz" pos="230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preserve="1">
  <p:cSld name="Gradient Divider Pale Charcoal A">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B0B0E0-1FB8-0236-6822-7B0B9BBB7CCA}"/>
              </a:ext>
            </a:extLst>
          </p:cNvPr>
          <p:cNvPicPr>
            <a:picLocks noChangeAspect="1"/>
          </p:cNvPicPr>
          <p:nvPr/>
        </p:nvPicPr>
        <p:blipFill>
          <a:blip r:embed="rId2"/>
          <a:srcRect t="104" b="104"/>
          <a:stretch/>
        </p:blipFill>
        <p:spPr>
          <a:xfrm>
            <a:off x="0" y="0"/>
            <a:ext cx="12192000" cy="6858000"/>
          </a:xfrm>
          <a:prstGeom prst="rect">
            <a:avLst/>
          </a:prstGeom>
          <a:blipFill>
            <a:blip r:embed="rId3"/>
            <a:stretch>
              <a:fillRect/>
            </a:stretch>
          </a:blipFill>
        </p:spPr>
      </p:pic>
      <p:pic>
        <p:nvPicPr>
          <p:cNvPr id="8" name="Graphic 6">
            <a:extLst>
              <a:ext uri="{FF2B5EF4-FFF2-40B4-BE49-F238E27FC236}">
                <a16:creationId xmlns:a16="http://schemas.microsoft.com/office/drawing/2014/main" id="{FEB1B1C4-8E17-4B5E-A72D-632A32C2A72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64168" y="4598201"/>
            <a:ext cx="3227832" cy="2259799"/>
          </a:xfrm>
          <a:prstGeom prst="rect">
            <a:avLst/>
          </a:prstGeom>
        </p:spPr>
      </p:pic>
      <p:sp>
        <p:nvSpPr>
          <p:cNvPr id="9" name="Rectangle 2">
            <a:extLst>
              <a:ext uri="{FF2B5EF4-FFF2-40B4-BE49-F238E27FC236}">
                <a16:creationId xmlns:a16="http://schemas.microsoft.com/office/drawing/2014/main" id="{06DFF37B-B65F-4C7B-BBDC-2A36DD543903}"/>
              </a:ext>
            </a:extLst>
          </p:cNvPr>
          <p:cNvSpPr>
            <a:spLocks noGrp="1" noChangeArrowheads="1"/>
          </p:cNvSpPr>
          <p:nvPr>
            <p:ph type="ctrTitle" hasCustomPrompt="1"/>
          </p:nvPr>
        </p:nvSpPr>
        <p:spPr bwMode="gray">
          <a:xfrm>
            <a:off x="457200" y="457200"/>
            <a:ext cx="4724400" cy="5486400"/>
          </a:xfrm>
        </p:spPr>
        <p:txBody>
          <a:bodyPr anchor="ctr"/>
          <a:lstStyle>
            <a:lvl1pPr>
              <a:defRPr sz="3200" b="1" i="0">
                <a:solidFill>
                  <a:schemeClr val="accent1"/>
                </a:solidFill>
              </a:defRPr>
            </a:lvl1pPr>
          </a:lstStyle>
          <a:p>
            <a:r>
              <a:rPr lang="en-US" dirty="0"/>
              <a:t>Click To Edit Master Title Style</a:t>
            </a:r>
            <a:endParaRPr lang="en-GB" dirty="0"/>
          </a:p>
        </p:txBody>
      </p:sp>
      <p:sp>
        <p:nvSpPr>
          <p:cNvPr id="10" name="Slide Number Placeholder 5">
            <a:extLst>
              <a:ext uri="{FF2B5EF4-FFF2-40B4-BE49-F238E27FC236}">
                <a16:creationId xmlns:a16="http://schemas.microsoft.com/office/drawing/2014/main" id="{9381D953-44BD-4F63-AF40-CBE107E0B1CE}"/>
              </a:ext>
            </a:extLst>
          </p:cNvPr>
          <p:cNvSpPr txBox="1">
            <a:spLocks/>
          </p:cNvSpPr>
          <p:nvPr/>
        </p:nvSpPr>
        <p:spPr bwMode="auto">
          <a:xfrm>
            <a:off x="1" y="6400800"/>
            <a:ext cx="457199" cy="228600"/>
          </a:xfrm>
          <a:prstGeom prst="rect">
            <a:avLst/>
          </a:prstGeom>
          <a:solidFill>
            <a:schemeClr val="accent2"/>
          </a:solidFill>
          <a:ln w="9525">
            <a:noFill/>
            <a:miter lim="800000"/>
            <a:headEnd/>
            <a:tailEnd/>
          </a:ln>
          <a:effectLst/>
        </p:spPr>
        <p:txBody>
          <a:bodyPr vert="horz" wrap="square" lIns="91440" tIns="91440" rIns="91440" bIns="91440" numCol="1" anchor="ctr"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1" name="Footer Placeholder 1">
            <a:extLst>
              <a:ext uri="{FF2B5EF4-FFF2-40B4-BE49-F238E27FC236}">
                <a16:creationId xmlns:a16="http://schemas.microsoft.com/office/drawing/2014/main" id="{39CB3707-344E-47FE-94E6-46B6C5A50D1E}"/>
              </a:ext>
            </a:extLst>
          </p:cNvPr>
          <p:cNvSpPr>
            <a:spLocks noGrp="1"/>
          </p:cNvSpPr>
          <p:nvPr>
            <p:ph type="ftr" sz="quarter" idx="3"/>
          </p:nvPr>
        </p:nvSpPr>
        <p:spPr>
          <a:xfrm>
            <a:off x="457200" y="6400800"/>
            <a:ext cx="4751458" cy="228600"/>
          </a:xfrm>
          <a:prstGeom prst="rect">
            <a:avLst/>
          </a:prstGeom>
        </p:spPr>
        <p:txBody>
          <a:bodyPr vert="horz" lIns="91440" tIns="91440" rIns="91440" bIns="91440" rtlCol="0" anchor="ctr"/>
          <a:lstStyle>
            <a:lvl1pPr algn="l">
              <a:defRPr sz="900" cap="all" baseline="0">
                <a:solidFill>
                  <a:schemeClr val="tx1"/>
                </a:solidFill>
              </a:defRPr>
            </a:lvl1pPr>
          </a:lstStyle>
          <a:p>
            <a:r>
              <a:rPr lang="en-US"/>
              <a:t>FOOTER</a:t>
            </a:r>
            <a:endParaRPr lang="en-US" dirty="0"/>
          </a:p>
        </p:txBody>
      </p:sp>
      <p:sp>
        <p:nvSpPr>
          <p:cNvPr id="3" name="Rectangle 2">
            <a:extLst>
              <a:ext uri="{FF2B5EF4-FFF2-40B4-BE49-F238E27FC236}">
                <a16:creationId xmlns:a16="http://schemas.microsoft.com/office/drawing/2014/main" id="{FCF0B02F-9AC3-B07A-5DA2-2FB84D631E44}"/>
              </a:ext>
            </a:extLst>
          </p:cNvPr>
          <p:cNvSpPr/>
          <p:nvPr userDrawn="1"/>
        </p:nvSpPr>
        <p:spPr>
          <a:xfrm>
            <a:off x="10657840" y="5842000"/>
            <a:ext cx="1178560" cy="678906"/>
          </a:xfrm>
          <a:prstGeom prst="rect">
            <a:avLst/>
          </a:prstGeom>
          <a:solidFill>
            <a:srgbClr val="EA1B3C"/>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pic>
        <p:nvPicPr>
          <p:cNvPr id="4" name="Picture 3" descr="A black and white logo&#10;&#10;Description automatically generated">
            <a:extLst>
              <a:ext uri="{FF2B5EF4-FFF2-40B4-BE49-F238E27FC236}">
                <a16:creationId xmlns:a16="http://schemas.microsoft.com/office/drawing/2014/main" id="{8C70C53F-7156-7644-A7E8-55859DBC1D43}"/>
              </a:ext>
            </a:extLst>
          </p:cNvPr>
          <p:cNvPicPr>
            <a:picLocks noChangeAspect="1"/>
          </p:cNvPicPr>
          <p:nvPr userDrawn="1"/>
        </p:nvPicPr>
        <p:blipFill>
          <a:blip r:embed="rId5"/>
          <a:stretch>
            <a:fillRect/>
          </a:stretch>
        </p:blipFill>
        <p:spPr>
          <a:xfrm>
            <a:off x="9704609" y="6181076"/>
            <a:ext cx="2280096" cy="462672"/>
          </a:xfrm>
          <a:prstGeom prst="rect">
            <a:avLst/>
          </a:prstGeom>
        </p:spPr>
      </p:pic>
    </p:spTree>
    <p:extLst>
      <p:ext uri="{BB962C8B-B14F-4D97-AF65-F5344CB8AC3E}">
        <p14:creationId xmlns:p14="http://schemas.microsoft.com/office/powerpoint/2010/main" val="8935355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Gradient Divider Pale Charcoal B">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6DC62A-7FD5-BE5F-98D9-8208F2911F83}"/>
              </a:ext>
            </a:extLst>
          </p:cNvPr>
          <p:cNvPicPr>
            <a:picLocks noChangeAspect="1"/>
          </p:cNvPicPr>
          <p:nvPr/>
        </p:nvPicPr>
        <p:blipFill>
          <a:blip r:embed="rId2"/>
          <a:srcRect t="104" b="104"/>
          <a:stretch/>
        </p:blipFill>
        <p:spPr>
          <a:xfrm>
            <a:off x="0" y="0"/>
            <a:ext cx="12192000" cy="6858000"/>
          </a:xfrm>
          <a:prstGeom prst="rect">
            <a:avLst/>
          </a:prstGeom>
          <a:blipFill>
            <a:blip r:embed="rId3"/>
            <a:stretch>
              <a:fillRect/>
            </a:stretch>
          </a:blipFill>
        </p:spPr>
      </p:pic>
      <p:pic>
        <p:nvPicPr>
          <p:cNvPr id="9" name="Graphic 6">
            <a:extLst>
              <a:ext uri="{FF2B5EF4-FFF2-40B4-BE49-F238E27FC236}">
                <a16:creationId xmlns:a16="http://schemas.microsoft.com/office/drawing/2014/main" id="{1002DD07-37FA-41CF-9187-F9A90D1F617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64168" y="4598201"/>
            <a:ext cx="3227832" cy="2259799"/>
          </a:xfrm>
          <a:prstGeom prst="rect">
            <a:avLst/>
          </a:prstGeom>
        </p:spPr>
      </p:pic>
      <p:sp>
        <p:nvSpPr>
          <p:cNvPr id="10" name="Rectangle 2">
            <a:extLst>
              <a:ext uri="{FF2B5EF4-FFF2-40B4-BE49-F238E27FC236}">
                <a16:creationId xmlns:a16="http://schemas.microsoft.com/office/drawing/2014/main" id="{81DD87A9-9AF5-4A75-BC09-5D9491536EFD}"/>
              </a:ext>
            </a:extLst>
          </p:cNvPr>
          <p:cNvSpPr>
            <a:spLocks noGrp="1" noChangeArrowheads="1"/>
          </p:cNvSpPr>
          <p:nvPr>
            <p:ph type="ctrTitle" hasCustomPrompt="1"/>
          </p:nvPr>
        </p:nvSpPr>
        <p:spPr bwMode="gray">
          <a:xfrm>
            <a:off x="457200" y="457201"/>
            <a:ext cx="4724400" cy="2743199"/>
          </a:xfrm>
        </p:spPr>
        <p:txBody>
          <a:bodyPr anchor="b"/>
          <a:lstStyle>
            <a:lvl1pPr>
              <a:defRPr sz="3200" b="1" i="0">
                <a:solidFill>
                  <a:schemeClr val="accent1"/>
                </a:solidFill>
              </a:defRPr>
            </a:lvl1pPr>
          </a:lstStyle>
          <a:p>
            <a:r>
              <a:rPr lang="en-US" dirty="0"/>
              <a:t>Click To Edit Master Title Style</a:t>
            </a:r>
            <a:endParaRPr lang="en-GB" dirty="0"/>
          </a:p>
        </p:txBody>
      </p:sp>
      <p:sp>
        <p:nvSpPr>
          <p:cNvPr id="11" name="Text Placeholder 5">
            <a:extLst>
              <a:ext uri="{FF2B5EF4-FFF2-40B4-BE49-F238E27FC236}">
                <a16:creationId xmlns:a16="http://schemas.microsoft.com/office/drawing/2014/main" id="{F49BE021-D015-4B9F-A40D-545ACBD0DE38}"/>
              </a:ext>
            </a:extLst>
          </p:cNvPr>
          <p:cNvSpPr>
            <a:spLocks noGrp="1"/>
          </p:cNvSpPr>
          <p:nvPr>
            <p:ph type="body" sz="quarter" idx="11" hasCustomPrompt="1"/>
          </p:nvPr>
        </p:nvSpPr>
        <p:spPr bwMode="auto">
          <a:xfrm>
            <a:off x="457188" y="3657600"/>
            <a:ext cx="4724412" cy="1294381"/>
          </a:xfrm>
          <a:prstGeom prst="rect">
            <a:avLst/>
          </a:prstGeom>
          <a:noFill/>
          <a:ln w="9525">
            <a:noFill/>
            <a:miter lim="800000"/>
            <a:headEnd/>
            <a:tailEnd/>
          </a:ln>
          <a:effectLst/>
        </p:spPr>
        <p:txBody>
          <a:bodyPr/>
          <a:lstStyle>
            <a:lvl1pPr>
              <a:defRPr>
                <a:solidFill>
                  <a:schemeClr val="tx1"/>
                </a:solidFill>
              </a:defRPr>
            </a:lvl1pPr>
          </a:lstStyle>
          <a:p>
            <a:pPr lvl="0"/>
            <a:r>
              <a:rPr lang="en-US" dirty="0"/>
              <a:t>Subtitle</a:t>
            </a:r>
          </a:p>
        </p:txBody>
      </p:sp>
      <p:sp>
        <p:nvSpPr>
          <p:cNvPr id="12" name="Slide Number Placeholder 5">
            <a:extLst>
              <a:ext uri="{FF2B5EF4-FFF2-40B4-BE49-F238E27FC236}">
                <a16:creationId xmlns:a16="http://schemas.microsoft.com/office/drawing/2014/main" id="{13EBB286-20B7-4C23-81FF-370F7C97EF68}"/>
              </a:ext>
            </a:extLst>
          </p:cNvPr>
          <p:cNvSpPr txBox="1">
            <a:spLocks/>
          </p:cNvSpPr>
          <p:nvPr/>
        </p:nvSpPr>
        <p:spPr bwMode="auto">
          <a:xfrm>
            <a:off x="1" y="6400800"/>
            <a:ext cx="457199" cy="228600"/>
          </a:xfrm>
          <a:prstGeom prst="rect">
            <a:avLst/>
          </a:prstGeom>
          <a:solidFill>
            <a:schemeClr val="accent2"/>
          </a:solidFill>
          <a:ln w="9525">
            <a:noFill/>
            <a:miter lim="800000"/>
            <a:headEnd/>
            <a:tailEnd/>
          </a:ln>
          <a:effectLst/>
        </p:spPr>
        <p:txBody>
          <a:bodyPr vert="horz" wrap="square" lIns="91440" tIns="91440" rIns="91440" bIns="91440" numCol="1" anchor="ctr"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3" name="Footer Placeholder 1">
            <a:extLst>
              <a:ext uri="{FF2B5EF4-FFF2-40B4-BE49-F238E27FC236}">
                <a16:creationId xmlns:a16="http://schemas.microsoft.com/office/drawing/2014/main" id="{4E560B0F-F578-45EF-9FA1-3CDFC5DF3C29}"/>
              </a:ext>
            </a:extLst>
          </p:cNvPr>
          <p:cNvSpPr>
            <a:spLocks noGrp="1"/>
          </p:cNvSpPr>
          <p:nvPr>
            <p:ph type="ftr" sz="quarter" idx="3"/>
          </p:nvPr>
        </p:nvSpPr>
        <p:spPr>
          <a:xfrm>
            <a:off x="457200" y="6400800"/>
            <a:ext cx="4751458" cy="228600"/>
          </a:xfrm>
          <a:prstGeom prst="rect">
            <a:avLst/>
          </a:prstGeom>
        </p:spPr>
        <p:txBody>
          <a:bodyPr vert="horz" lIns="91440" tIns="91440" rIns="91440" bIns="91440" rtlCol="0" anchor="ctr"/>
          <a:lstStyle>
            <a:lvl1pPr algn="l">
              <a:defRPr sz="900" cap="all" baseline="0">
                <a:solidFill>
                  <a:schemeClr val="tx1"/>
                </a:solidFill>
              </a:defRPr>
            </a:lvl1pPr>
          </a:lstStyle>
          <a:p>
            <a:r>
              <a:rPr lang="en-US"/>
              <a:t>FOOTER</a:t>
            </a:r>
            <a:endParaRPr lang="en-US" dirty="0"/>
          </a:p>
        </p:txBody>
      </p:sp>
      <p:sp>
        <p:nvSpPr>
          <p:cNvPr id="3" name="Rectangle 2">
            <a:extLst>
              <a:ext uri="{FF2B5EF4-FFF2-40B4-BE49-F238E27FC236}">
                <a16:creationId xmlns:a16="http://schemas.microsoft.com/office/drawing/2014/main" id="{12BC3928-59ED-4672-8BB2-DAEBB341C9F0}"/>
              </a:ext>
            </a:extLst>
          </p:cNvPr>
          <p:cNvSpPr/>
          <p:nvPr userDrawn="1"/>
        </p:nvSpPr>
        <p:spPr>
          <a:xfrm>
            <a:off x="10657840" y="5842000"/>
            <a:ext cx="1178560" cy="678906"/>
          </a:xfrm>
          <a:prstGeom prst="rect">
            <a:avLst/>
          </a:prstGeom>
          <a:solidFill>
            <a:srgbClr val="EA1B3C"/>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pic>
        <p:nvPicPr>
          <p:cNvPr id="4" name="Picture 3" descr="A black and white logo&#10;&#10;Description automatically generated">
            <a:extLst>
              <a:ext uri="{FF2B5EF4-FFF2-40B4-BE49-F238E27FC236}">
                <a16:creationId xmlns:a16="http://schemas.microsoft.com/office/drawing/2014/main" id="{134E1405-EB1E-212C-C7DB-AC6F146DE0DC}"/>
              </a:ext>
            </a:extLst>
          </p:cNvPr>
          <p:cNvPicPr>
            <a:picLocks noChangeAspect="1"/>
          </p:cNvPicPr>
          <p:nvPr userDrawn="1"/>
        </p:nvPicPr>
        <p:blipFill>
          <a:blip r:embed="rId5"/>
          <a:stretch>
            <a:fillRect/>
          </a:stretch>
        </p:blipFill>
        <p:spPr>
          <a:xfrm>
            <a:off x="9704609" y="6181076"/>
            <a:ext cx="2280096" cy="462672"/>
          </a:xfrm>
          <a:prstGeom prst="rect">
            <a:avLst/>
          </a:prstGeom>
        </p:spPr>
      </p:pic>
    </p:spTree>
    <p:extLst>
      <p:ext uri="{BB962C8B-B14F-4D97-AF65-F5344CB8AC3E}">
        <p14:creationId xmlns:p14="http://schemas.microsoft.com/office/powerpoint/2010/main" val="1274093614"/>
      </p:ext>
    </p:extLst>
  </p:cSld>
  <p:clrMapOvr>
    <a:masterClrMapping/>
  </p:clrMapOvr>
  <p:extLst>
    <p:ext uri="{DCECCB84-F9BA-43D5-87BE-67443E8EF086}">
      <p15:sldGuideLst xmlns:p15="http://schemas.microsoft.com/office/powerpoint/2012/main">
        <p15:guide id="1" orient="horz" pos="2016">
          <p15:clr>
            <a:srgbClr val="FBAE40"/>
          </p15:clr>
        </p15:guide>
        <p15:guide id="2" orient="horz" pos="230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preserve="1">
  <p:cSld name="Gradient Divider Charcoal A">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85660A-A15A-F0D1-F7DE-9F5928CBE4B3}"/>
              </a:ext>
            </a:extLst>
          </p:cNvPr>
          <p:cNvPicPr>
            <a:picLocks noChangeAspect="1"/>
          </p:cNvPicPr>
          <p:nvPr/>
        </p:nvPicPr>
        <p:blipFill>
          <a:blip r:embed="rId2"/>
          <a:srcRect t="156" b="156"/>
          <a:stretch/>
        </p:blipFill>
        <p:spPr>
          <a:xfrm>
            <a:off x="0" y="0"/>
            <a:ext cx="12192000" cy="6858000"/>
          </a:xfrm>
          <a:prstGeom prst="rect">
            <a:avLst/>
          </a:prstGeom>
          <a:blipFill>
            <a:blip r:embed="rId3"/>
            <a:stretch>
              <a:fillRect/>
            </a:stretch>
          </a:blipFill>
        </p:spPr>
      </p:pic>
      <p:pic>
        <p:nvPicPr>
          <p:cNvPr id="8" name="Graphic 6">
            <a:extLst>
              <a:ext uri="{FF2B5EF4-FFF2-40B4-BE49-F238E27FC236}">
                <a16:creationId xmlns:a16="http://schemas.microsoft.com/office/drawing/2014/main" id="{CD4346F3-14FF-406E-BC3F-251AEB74A81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64168" y="4598201"/>
            <a:ext cx="3227832" cy="2259799"/>
          </a:xfrm>
          <a:prstGeom prst="rect">
            <a:avLst/>
          </a:prstGeom>
        </p:spPr>
      </p:pic>
      <p:sp>
        <p:nvSpPr>
          <p:cNvPr id="9" name="Rectangle 2">
            <a:extLst>
              <a:ext uri="{FF2B5EF4-FFF2-40B4-BE49-F238E27FC236}">
                <a16:creationId xmlns:a16="http://schemas.microsoft.com/office/drawing/2014/main" id="{4CD5DD2D-1570-4A65-B667-1537B890D570}"/>
              </a:ext>
            </a:extLst>
          </p:cNvPr>
          <p:cNvSpPr>
            <a:spLocks noGrp="1" noChangeArrowheads="1"/>
          </p:cNvSpPr>
          <p:nvPr>
            <p:ph type="ctrTitle" hasCustomPrompt="1"/>
          </p:nvPr>
        </p:nvSpPr>
        <p:spPr bwMode="gray">
          <a:xfrm>
            <a:off x="457200" y="457200"/>
            <a:ext cx="4724400" cy="5486400"/>
          </a:xfrm>
        </p:spPr>
        <p:txBody>
          <a:bodyPr anchor="ctr"/>
          <a:lstStyle>
            <a:lvl1pPr>
              <a:defRPr sz="3200" b="1" i="0">
                <a:solidFill>
                  <a:schemeClr val="bg1"/>
                </a:solidFill>
              </a:defRPr>
            </a:lvl1pPr>
          </a:lstStyle>
          <a:p>
            <a:r>
              <a:rPr lang="en-US" dirty="0"/>
              <a:t>Click To Edit Master Title Style</a:t>
            </a:r>
            <a:endParaRPr lang="en-GB" dirty="0"/>
          </a:p>
        </p:txBody>
      </p:sp>
      <p:sp>
        <p:nvSpPr>
          <p:cNvPr id="10" name="Slide Number Placeholder 5">
            <a:extLst>
              <a:ext uri="{FF2B5EF4-FFF2-40B4-BE49-F238E27FC236}">
                <a16:creationId xmlns:a16="http://schemas.microsoft.com/office/drawing/2014/main" id="{1853D499-C8C4-406E-9557-61D50D1BB1F2}"/>
              </a:ext>
            </a:extLst>
          </p:cNvPr>
          <p:cNvSpPr txBox="1">
            <a:spLocks/>
          </p:cNvSpPr>
          <p:nvPr/>
        </p:nvSpPr>
        <p:spPr bwMode="auto">
          <a:xfrm>
            <a:off x="1" y="6400800"/>
            <a:ext cx="457199" cy="228600"/>
          </a:xfrm>
          <a:prstGeom prst="rect">
            <a:avLst/>
          </a:prstGeom>
          <a:solidFill>
            <a:schemeClr val="accent2"/>
          </a:solidFill>
          <a:ln w="9525">
            <a:noFill/>
            <a:miter lim="800000"/>
            <a:headEnd/>
            <a:tailEnd/>
          </a:ln>
          <a:effectLst/>
        </p:spPr>
        <p:txBody>
          <a:bodyPr vert="horz" wrap="square" lIns="91440" tIns="91440" rIns="91440" bIns="91440" numCol="1" anchor="ctr"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1" name="Footer Placeholder 1">
            <a:extLst>
              <a:ext uri="{FF2B5EF4-FFF2-40B4-BE49-F238E27FC236}">
                <a16:creationId xmlns:a16="http://schemas.microsoft.com/office/drawing/2014/main" id="{10D5BDE3-42AC-477D-9E7D-D58CFF41D7F9}"/>
              </a:ext>
            </a:extLst>
          </p:cNvPr>
          <p:cNvSpPr>
            <a:spLocks noGrp="1"/>
          </p:cNvSpPr>
          <p:nvPr>
            <p:ph type="ftr" sz="quarter" idx="3"/>
          </p:nvPr>
        </p:nvSpPr>
        <p:spPr>
          <a:xfrm>
            <a:off x="457200" y="6400800"/>
            <a:ext cx="4751458" cy="228600"/>
          </a:xfrm>
          <a:prstGeom prst="rect">
            <a:avLst/>
          </a:prstGeom>
        </p:spPr>
        <p:txBody>
          <a:bodyPr vert="horz" lIns="91440" tIns="91440" rIns="91440" bIns="91440" rtlCol="0" anchor="ctr"/>
          <a:lstStyle>
            <a:lvl1pPr algn="l">
              <a:defRPr sz="900" cap="all" baseline="0">
                <a:solidFill>
                  <a:schemeClr val="bg1"/>
                </a:solidFill>
              </a:defRPr>
            </a:lvl1pPr>
          </a:lstStyle>
          <a:p>
            <a:r>
              <a:rPr lang="en-US"/>
              <a:t>FOOTER</a:t>
            </a:r>
            <a:endParaRPr lang="en-US" dirty="0"/>
          </a:p>
        </p:txBody>
      </p:sp>
      <p:sp>
        <p:nvSpPr>
          <p:cNvPr id="3" name="Rectangle 2">
            <a:extLst>
              <a:ext uri="{FF2B5EF4-FFF2-40B4-BE49-F238E27FC236}">
                <a16:creationId xmlns:a16="http://schemas.microsoft.com/office/drawing/2014/main" id="{8566D0C3-B043-B9F2-F9C0-3F047B88D3A5}"/>
              </a:ext>
            </a:extLst>
          </p:cNvPr>
          <p:cNvSpPr/>
          <p:nvPr userDrawn="1"/>
        </p:nvSpPr>
        <p:spPr>
          <a:xfrm>
            <a:off x="10657840" y="5842000"/>
            <a:ext cx="1178560" cy="678906"/>
          </a:xfrm>
          <a:prstGeom prst="rect">
            <a:avLst/>
          </a:prstGeom>
          <a:solidFill>
            <a:srgbClr val="EA1B3C"/>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pic>
        <p:nvPicPr>
          <p:cNvPr id="4" name="Picture 3" descr="A black and white logo&#10;&#10;Description automatically generated">
            <a:extLst>
              <a:ext uri="{FF2B5EF4-FFF2-40B4-BE49-F238E27FC236}">
                <a16:creationId xmlns:a16="http://schemas.microsoft.com/office/drawing/2014/main" id="{F30A2269-F411-E10D-D2D8-57C28653924A}"/>
              </a:ext>
            </a:extLst>
          </p:cNvPr>
          <p:cNvPicPr>
            <a:picLocks noChangeAspect="1"/>
          </p:cNvPicPr>
          <p:nvPr userDrawn="1"/>
        </p:nvPicPr>
        <p:blipFill>
          <a:blip r:embed="rId5"/>
          <a:stretch>
            <a:fillRect/>
          </a:stretch>
        </p:blipFill>
        <p:spPr>
          <a:xfrm>
            <a:off x="9704609" y="6181076"/>
            <a:ext cx="2280096" cy="462672"/>
          </a:xfrm>
          <a:prstGeom prst="rect">
            <a:avLst/>
          </a:prstGeom>
        </p:spPr>
      </p:pic>
    </p:spTree>
    <p:extLst>
      <p:ext uri="{BB962C8B-B14F-4D97-AF65-F5344CB8AC3E}">
        <p14:creationId xmlns:p14="http://schemas.microsoft.com/office/powerpoint/2010/main" val="36438124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Gradient Divider Charcoal B">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C6F6EA-21A1-E7F0-A512-6323B4401939}"/>
              </a:ext>
            </a:extLst>
          </p:cNvPr>
          <p:cNvPicPr>
            <a:picLocks noChangeAspect="1"/>
          </p:cNvPicPr>
          <p:nvPr/>
        </p:nvPicPr>
        <p:blipFill>
          <a:blip r:embed="rId2"/>
          <a:srcRect t="156" b="156"/>
          <a:stretch/>
        </p:blipFill>
        <p:spPr>
          <a:xfrm>
            <a:off x="0" y="0"/>
            <a:ext cx="12192000" cy="6858000"/>
          </a:xfrm>
          <a:prstGeom prst="rect">
            <a:avLst/>
          </a:prstGeom>
          <a:blipFill>
            <a:blip r:embed="rId3"/>
            <a:stretch>
              <a:fillRect/>
            </a:stretch>
          </a:blipFill>
        </p:spPr>
      </p:pic>
      <p:pic>
        <p:nvPicPr>
          <p:cNvPr id="9" name="Graphic 6">
            <a:extLst>
              <a:ext uri="{FF2B5EF4-FFF2-40B4-BE49-F238E27FC236}">
                <a16:creationId xmlns:a16="http://schemas.microsoft.com/office/drawing/2014/main" id="{7E57DB35-5671-4FCE-9703-8A7332C11B0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64168" y="4598201"/>
            <a:ext cx="3227832" cy="2259799"/>
          </a:xfrm>
          <a:prstGeom prst="rect">
            <a:avLst/>
          </a:prstGeom>
        </p:spPr>
      </p:pic>
      <p:sp>
        <p:nvSpPr>
          <p:cNvPr id="10" name="Rectangle 2">
            <a:extLst>
              <a:ext uri="{FF2B5EF4-FFF2-40B4-BE49-F238E27FC236}">
                <a16:creationId xmlns:a16="http://schemas.microsoft.com/office/drawing/2014/main" id="{1E5F30D7-9180-4BEC-84E1-3F043D84A92A}"/>
              </a:ext>
            </a:extLst>
          </p:cNvPr>
          <p:cNvSpPr>
            <a:spLocks noGrp="1" noChangeArrowheads="1"/>
          </p:cNvSpPr>
          <p:nvPr>
            <p:ph type="ctrTitle" hasCustomPrompt="1"/>
          </p:nvPr>
        </p:nvSpPr>
        <p:spPr bwMode="gray">
          <a:xfrm>
            <a:off x="457200" y="457201"/>
            <a:ext cx="4724400" cy="2743199"/>
          </a:xfrm>
        </p:spPr>
        <p:txBody>
          <a:bodyPr anchor="b"/>
          <a:lstStyle>
            <a:lvl1pPr>
              <a:defRPr sz="3200" b="1" i="0">
                <a:solidFill>
                  <a:schemeClr val="bg1"/>
                </a:solidFill>
              </a:defRPr>
            </a:lvl1pPr>
          </a:lstStyle>
          <a:p>
            <a:r>
              <a:rPr lang="en-US" dirty="0"/>
              <a:t>Click To Edit Master Title Style</a:t>
            </a:r>
            <a:endParaRPr lang="en-GB" dirty="0"/>
          </a:p>
        </p:txBody>
      </p:sp>
      <p:sp>
        <p:nvSpPr>
          <p:cNvPr id="11" name="Text Placeholder 5">
            <a:extLst>
              <a:ext uri="{FF2B5EF4-FFF2-40B4-BE49-F238E27FC236}">
                <a16:creationId xmlns:a16="http://schemas.microsoft.com/office/drawing/2014/main" id="{0CBBBBA5-1481-40F0-B84C-662035C2A96B}"/>
              </a:ext>
            </a:extLst>
          </p:cNvPr>
          <p:cNvSpPr>
            <a:spLocks noGrp="1"/>
          </p:cNvSpPr>
          <p:nvPr>
            <p:ph type="body" sz="quarter" idx="11" hasCustomPrompt="1"/>
          </p:nvPr>
        </p:nvSpPr>
        <p:spPr bwMode="auto">
          <a:xfrm>
            <a:off x="457188" y="3657600"/>
            <a:ext cx="4724412" cy="1294381"/>
          </a:xfrm>
          <a:prstGeom prst="rect">
            <a:avLst/>
          </a:prstGeom>
          <a:noFill/>
          <a:ln w="9525">
            <a:noFill/>
            <a:miter lim="800000"/>
            <a:headEnd/>
            <a:tailEnd/>
          </a:ln>
          <a:effectLst/>
        </p:spPr>
        <p:txBody>
          <a:bodyPr/>
          <a:lstStyle>
            <a:lvl1pPr>
              <a:defRPr>
                <a:solidFill>
                  <a:schemeClr val="bg1"/>
                </a:solidFill>
              </a:defRPr>
            </a:lvl1pPr>
          </a:lstStyle>
          <a:p>
            <a:pPr lvl="0"/>
            <a:r>
              <a:rPr lang="en-US" dirty="0"/>
              <a:t>Subtitle</a:t>
            </a:r>
          </a:p>
        </p:txBody>
      </p:sp>
      <p:sp>
        <p:nvSpPr>
          <p:cNvPr id="12" name="Slide Number Placeholder 5">
            <a:extLst>
              <a:ext uri="{FF2B5EF4-FFF2-40B4-BE49-F238E27FC236}">
                <a16:creationId xmlns:a16="http://schemas.microsoft.com/office/drawing/2014/main" id="{859A8988-440F-4CF9-9A32-B525E8B7DC84}"/>
              </a:ext>
            </a:extLst>
          </p:cNvPr>
          <p:cNvSpPr txBox="1">
            <a:spLocks/>
          </p:cNvSpPr>
          <p:nvPr/>
        </p:nvSpPr>
        <p:spPr bwMode="auto">
          <a:xfrm>
            <a:off x="1" y="6400800"/>
            <a:ext cx="457199" cy="228600"/>
          </a:xfrm>
          <a:prstGeom prst="rect">
            <a:avLst/>
          </a:prstGeom>
          <a:solidFill>
            <a:schemeClr val="accent2"/>
          </a:solidFill>
          <a:ln w="9525">
            <a:noFill/>
            <a:miter lim="800000"/>
            <a:headEnd/>
            <a:tailEnd/>
          </a:ln>
          <a:effectLst/>
        </p:spPr>
        <p:txBody>
          <a:bodyPr vert="horz" wrap="square" lIns="91440" tIns="91440" rIns="91440" bIns="91440" numCol="1" anchor="ctr"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3" name="Footer Placeholder 1">
            <a:extLst>
              <a:ext uri="{FF2B5EF4-FFF2-40B4-BE49-F238E27FC236}">
                <a16:creationId xmlns:a16="http://schemas.microsoft.com/office/drawing/2014/main" id="{3453B680-CB84-4843-B73F-AD9EFF848FE6}"/>
              </a:ext>
            </a:extLst>
          </p:cNvPr>
          <p:cNvSpPr>
            <a:spLocks noGrp="1"/>
          </p:cNvSpPr>
          <p:nvPr>
            <p:ph type="ftr" sz="quarter" idx="3"/>
          </p:nvPr>
        </p:nvSpPr>
        <p:spPr>
          <a:xfrm>
            <a:off x="457200" y="6400800"/>
            <a:ext cx="4751458" cy="228600"/>
          </a:xfrm>
          <a:prstGeom prst="rect">
            <a:avLst/>
          </a:prstGeom>
        </p:spPr>
        <p:txBody>
          <a:bodyPr vert="horz" lIns="91440" tIns="91440" rIns="91440" bIns="91440" rtlCol="0" anchor="ctr"/>
          <a:lstStyle>
            <a:lvl1pPr algn="l">
              <a:defRPr sz="900" cap="all" baseline="0">
                <a:solidFill>
                  <a:schemeClr val="bg1"/>
                </a:solidFill>
              </a:defRPr>
            </a:lvl1pPr>
          </a:lstStyle>
          <a:p>
            <a:r>
              <a:rPr lang="en-US"/>
              <a:t>FOOTER</a:t>
            </a:r>
            <a:endParaRPr lang="en-US" dirty="0"/>
          </a:p>
        </p:txBody>
      </p:sp>
      <p:sp>
        <p:nvSpPr>
          <p:cNvPr id="3" name="Rectangle 2">
            <a:extLst>
              <a:ext uri="{FF2B5EF4-FFF2-40B4-BE49-F238E27FC236}">
                <a16:creationId xmlns:a16="http://schemas.microsoft.com/office/drawing/2014/main" id="{35EEF3F8-838B-AC59-627F-C8590BBAAD4C}"/>
              </a:ext>
            </a:extLst>
          </p:cNvPr>
          <p:cNvSpPr/>
          <p:nvPr userDrawn="1"/>
        </p:nvSpPr>
        <p:spPr>
          <a:xfrm>
            <a:off x="10657840" y="5842000"/>
            <a:ext cx="1178560" cy="678906"/>
          </a:xfrm>
          <a:prstGeom prst="rect">
            <a:avLst/>
          </a:prstGeom>
          <a:solidFill>
            <a:srgbClr val="EA1B3C"/>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pic>
        <p:nvPicPr>
          <p:cNvPr id="4" name="Picture 3" descr="A black and white logo&#10;&#10;Description automatically generated">
            <a:extLst>
              <a:ext uri="{FF2B5EF4-FFF2-40B4-BE49-F238E27FC236}">
                <a16:creationId xmlns:a16="http://schemas.microsoft.com/office/drawing/2014/main" id="{13893C74-918E-ED30-51AF-D3F311B3DAA0}"/>
              </a:ext>
            </a:extLst>
          </p:cNvPr>
          <p:cNvPicPr>
            <a:picLocks noChangeAspect="1"/>
          </p:cNvPicPr>
          <p:nvPr userDrawn="1"/>
        </p:nvPicPr>
        <p:blipFill>
          <a:blip r:embed="rId5"/>
          <a:stretch>
            <a:fillRect/>
          </a:stretch>
        </p:blipFill>
        <p:spPr>
          <a:xfrm>
            <a:off x="9704609" y="6181076"/>
            <a:ext cx="2280096" cy="462672"/>
          </a:xfrm>
          <a:prstGeom prst="rect">
            <a:avLst/>
          </a:prstGeom>
        </p:spPr>
      </p:pic>
    </p:spTree>
    <p:extLst>
      <p:ext uri="{BB962C8B-B14F-4D97-AF65-F5344CB8AC3E}">
        <p14:creationId xmlns:p14="http://schemas.microsoft.com/office/powerpoint/2010/main" val="4153802204"/>
      </p:ext>
    </p:extLst>
  </p:cSld>
  <p:clrMapOvr>
    <a:masterClrMapping/>
  </p:clrMapOvr>
  <p:extLst>
    <p:ext uri="{DCECCB84-F9BA-43D5-87BE-67443E8EF086}">
      <p15:sldGuideLst xmlns:p15="http://schemas.microsoft.com/office/powerpoint/2012/main">
        <p15:guide id="1" orient="horz" pos="2016">
          <p15:clr>
            <a:srgbClr val="FBAE40"/>
          </p15:clr>
        </p15:guide>
        <p15:guide id="2" orient="horz" pos="230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preserve="1">
  <p:cSld name="Gradient Divider Slate A">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71D480-2307-AC5C-151E-AA24EF7DD30F}"/>
              </a:ext>
            </a:extLst>
          </p:cNvPr>
          <p:cNvPicPr>
            <a:picLocks noChangeAspect="1"/>
          </p:cNvPicPr>
          <p:nvPr/>
        </p:nvPicPr>
        <p:blipFill rotWithShape="1">
          <a:blip r:embed="rId2"/>
          <a:srcRect t="1" b="312"/>
          <a:stretch/>
        </p:blipFill>
        <p:spPr>
          <a:xfrm>
            <a:off x="0" y="0"/>
            <a:ext cx="12192000" cy="6858000"/>
          </a:xfrm>
          <a:prstGeom prst="rect">
            <a:avLst/>
          </a:prstGeom>
          <a:blipFill>
            <a:blip r:embed="rId3"/>
            <a:stretch>
              <a:fillRect/>
            </a:stretch>
          </a:blipFill>
        </p:spPr>
      </p:pic>
      <p:pic>
        <p:nvPicPr>
          <p:cNvPr id="8" name="Graphic 6">
            <a:extLst>
              <a:ext uri="{FF2B5EF4-FFF2-40B4-BE49-F238E27FC236}">
                <a16:creationId xmlns:a16="http://schemas.microsoft.com/office/drawing/2014/main" id="{04F94F88-9182-4D1D-8EED-2E181B9A2E1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64168" y="4598201"/>
            <a:ext cx="3227832" cy="2259799"/>
          </a:xfrm>
          <a:prstGeom prst="rect">
            <a:avLst/>
          </a:prstGeom>
        </p:spPr>
      </p:pic>
      <p:sp>
        <p:nvSpPr>
          <p:cNvPr id="9" name="Rectangle 2">
            <a:extLst>
              <a:ext uri="{FF2B5EF4-FFF2-40B4-BE49-F238E27FC236}">
                <a16:creationId xmlns:a16="http://schemas.microsoft.com/office/drawing/2014/main" id="{663F6BA9-0C12-4C12-9464-0B4A777148DA}"/>
              </a:ext>
            </a:extLst>
          </p:cNvPr>
          <p:cNvSpPr>
            <a:spLocks noGrp="1" noChangeArrowheads="1"/>
          </p:cNvSpPr>
          <p:nvPr>
            <p:ph type="ctrTitle" hasCustomPrompt="1"/>
          </p:nvPr>
        </p:nvSpPr>
        <p:spPr bwMode="gray">
          <a:xfrm>
            <a:off x="457200" y="457200"/>
            <a:ext cx="4724400" cy="5486400"/>
          </a:xfrm>
        </p:spPr>
        <p:txBody>
          <a:bodyPr anchor="ctr"/>
          <a:lstStyle>
            <a:lvl1pPr>
              <a:defRPr sz="3200" b="1" i="0">
                <a:solidFill>
                  <a:schemeClr val="bg1"/>
                </a:solidFill>
              </a:defRPr>
            </a:lvl1pPr>
          </a:lstStyle>
          <a:p>
            <a:r>
              <a:rPr lang="en-US" dirty="0"/>
              <a:t>Click To Edit Master Title Style</a:t>
            </a:r>
            <a:endParaRPr lang="en-GB" dirty="0"/>
          </a:p>
        </p:txBody>
      </p:sp>
      <p:sp>
        <p:nvSpPr>
          <p:cNvPr id="10" name="Slide Number Placeholder 5">
            <a:extLst>
              <a:ext uri="{FF2B5EF4-FFF2-40B4-BE49-F238E27FC236}">
                <a16:creationId xmlns:a16="http://schemas.microsoft.com/office/drawing/2014/main" id="{8C3AFE00-35CA-4E64-9E3D-6F05ACE6CCD1}"/>
              </a:ext>
            </a:extLst>
          </p:cNvPr>
          <p:cNvSpPr txBox="1">
            <a:spLocks/>
          </p:cNvSpPr>
          <p:nvPr/>
        </p:nvSpPr>
        <p:spPr bwMode="auto">
          <a:xfrm>
            <a:off x="1" y="6400800"/>
            <a:ext cx="457199" cy="228600"/>
          </a:xfrm>
          <a:prstGeom prst="rect">
            <a:avLst/>
          </a:prstGeom>
          <a:solidFill>
            <a:schemeClr val="accent2"/>
          </a:solidFill>
          <a:ln w="9525">
            <a:noFill/>
            <a:miter lim="800000"/>
            <a:headEnd/>
            <a:tailEnd/>
          </a:ln>
          <a:effectLst/>
        </p:spPr>
        <p:txBody>
          <a:bodyPr vert="horz" wrap="square" lIns="91440" tIns="91440" rIns="91440" bIns="91440" numCol="1" anchor="ctr"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1" name="Footer Placeholder 1">
            <a:extLst>
              <a:ext uri="{FF2B5EF4-FFF2-40B4-BE49-F238E27FC236}">
                <a16:creationId xmlns:a16="http://schemas.microsoft.com/office/drawing/2014/main" id="{C7E23D34-24FD-4103-B36E-4ECC26B75CC0}"/>
              </a:ext>
            </a:extLst>
          </p:cNvPr>
          <p:cNvSpPr>
            <a:spLocks noGrp="1"/>
          </p:cNvSpPr>
          <p:nvPr>
            <p:ph type="ftr" sz="quarter" idx="3"/>
          </p:nvPr>
        </p:nvSpPr>
        <p:spPr>
          <a:xfrm>
            <a:off x="457200" y="6400800"/>
            <a:ext cx="4751458" cy="228600"/>
          </a:xfrm>
          <a:prstGeom prst="rect">
            <a:avLst/>
          </a:prstGeom>
        </p:spPr>
        <p:txBody>
          <a:bodyPr vert="horz" lIns="91440" tIns="91440" rIns="91440" bIns="91440" rtlCol="0" anchor="ctr"/>
          <a:lstStyle>
            <a:lvl1pPr algn="l">
              <a:defRPr sz="900" cap="all" baseline="0">
                <a:solidFill>
                  <a:schemeClr val="bg1"/>
                </a:solidFill>
              </a:defRPr>
            </a:lvl1pPr>
          </a:lstStyle>
          <a:p>
            <a:r>
              <a:rPr lang="en-US"/>
              <a:t>FOOTER</a:t>
            </a:r>
            <a:endParaRPr lang="en-US" dirty="0"/>
          </a:p>
        </p:txBody>
      </p:sp>
      <p:sp>
        <p:nvSpPr>
          <p:cNvPr id="2" name="Rectangle 1">
            <a:extLst>
              <a:ext uri="{FF2B5EF4-FFF2-40B4-BE49-F238E27FC236}">
                <a16:creationId xmlns:a16="http://schemas.microsoft.com/office/drawing/2014/main" id="{42224684-FD7D-8D05-455E-C5DEB91797AE}"/>
              </a:ext>
            </a:extLst>
          </p:cNvPr>
          <p:cNvSpPr/>
          <p:nvPr userDrawn="1"/>
        </p:nvSpPr>
        <p:spPr>
          <a:xfrm>
            <a:off x="10657840" y="5842000"/>
            <a:ext cx="1178560" cy="678906"/>
          </a:xfrm>
          <a:prstGeom prst="rect">
            <a:avLst/>
          </a:prstGeom>
          <a:solidFill>
            <a:srgbClr val="EA1B3C"/>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pic>
        <p:nvPicPr>
          <p:cNvPr id="4" name="Picture 3" descr="A black and white logo&#10;&#10;Description automatically generated">
            <a:extLst>
              <a:ext uri="{FF2B5EF4-FFF2-40B4-BE49-F238E27FC236}">
                <a16:creationId xmlns:a16="http://schemas.microsoft.com/office/drawing/2014/main" id="{E04A71B7-33D2-0627-8AA1-F43F8EFAC2D3}"/>
              </a:ext>
            </a:extLst>
          </p:cNvPr>
          <p:cNvPicPr>
            <a:picLocks noChangeAspect="1"/>
          </p:cNvPicPr>
          <p:nvPr userDrawn="1"/>
        </p:nvPicPr>
        <p:blipFill>
          <a:blip r:embed="rId5"/>
          <a:stretch>
            <a:fillRect/>
          </a:stretch>
        </p:blipFill>
        <p:spPr>
          <a:xfrm>
            <a:off x="9704609" y="6181076"/>
            <a:ext cx="2280096" cy="462672"/>
          </a:xfrm>
          <a:prstGeom prst="rect">
            <a:avLst/>
          </a:prstGeom>
        </p:spPr>
      </p:pic>
    </p:spTree>
    <p:extLst>
      <p:ext uri="{BB962C8B-B14F-4D97-AF65-F5344CB8AC3E}">
        <p14:creationId xmlns:p14="http://schemas.microsoft.com/office/powerpoint/2010/main" val="29370887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Gradient Divider Slate B">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61BF6C-8132-3408-C1ED-A1796D733EB3}"/>
              </a:ext>
            </a:extLst>
          </p:cNvPr>
          <p:cNvPicPr>
            <a:picLocks noChangeAspect="1"/>
          </p:cNvPicPr>
          <p:nvPr/>
        </p:nvPicPr>
        <p:blipFill rotWithShape="1">
          <a:blip r:embed="rId2"/>
          <a:srcRect t="1" b="312"/>
          <a:stretch/>
        </p:blipFill>
        <p:spPr>
          <a:xfrm>
            <a:off x="0" y="0"/>
            <a:ext cx="12192000" cy="6858000"/>
          </a:xfrm>
          <a:prstGeom prst="rect">
            <a:avLst/>
          </a:prstGeom>
          <a:blipFill>
            <a:blip r:embed="rId3"/>
            <a:stretch>
              <a:fillRect/>
            </a:stretch>
          </a:blipFill>
        </p:spPr>
      </p:pic>
      <p:pic>
        <p:nvPicPr>
          <p:cNvPr id="9" name="Graphic 6">
            <a:extLst>
              <a:ext uri="{FF2B5EF4-FFF2-40B4-BE49-F238E27FC236}">
                <a16:creationId xmlns:a16="http://schemas.microsoft.com/office/drawing/2014/main" id="{DF1AE2EE-D4FB-4670-98BA-890053CE4E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64168" y="4598201"/>
            <a:ext cx="3227832" cy="2259799"/>
          </a:xfrm>
          <a:prstGeom prst="rect">
            <a:avLst/>
          </a:prstGeom>
        </p:spPr>
      </p:pic>
      <p:sp>
        <p:nvSpPr>
          <p:cNvPr id="10" name="Rectangle 2">
            <a:extLst>
              <a:ext uri="{FF2B5EF4-FFF2-40B4-BE49-F238E27FC236}">
                <a16:creationId xmlns:a16="http://schemas.microsoft.com/office/drawing/2014/main" id="{7E31102A-AD50-4D98-9AFB-A662F7EA7BD6}"/>
              </a:ext>
            </a:extLst>
          </p:cNvPr>
          <p:cNvSpPr>
            <a:spLocks noGrp="1" noChangeArrowheads="1"/>
          </p:cNvSpPr>
          <p:nvPr>
            <p:ph type="ctrTitle" hasCustomPrompt="1"/>
          </p:nvPr>
        </p:nvSpPr>
        <p:spPr bwMode="gray">
          <a:xfrm>
            <a:off x="457200" y="457201"/>
            <a:ext cx="4724400" cy="2743199"/>
          </a:xfrm>
        </p:spPr>
        <p:txBody>
          <a:bodyPr anchor="b"/>
          <a:lstStyle>
            <a:lvl1pPr>
              <a:defRPr sz="3200" b="1" i="0">
                <a:solidFill>
                  <a:schemeClr val="bg1"/>
                </a:solidFill>
              </a:defRPr>
            </a:lvl1pPr>
          </a:lstStyle>
          <a:p>
            <a:r>
              <a:rPr lang="en-US" dirty="0"/>
              <a:t>Click To Edit Master Title Style</a:t>
            </a:r>
            <a:endParaRPr lang="en-GB" dirty="0"/>
          </a:p>
        </p:txBody>
      </p:sp>
      <p:sp>
        <p:nvSpPr>
          <p:cNvPr id="11" name="Text Placeholder 5">
            <a:extLst>
              <a:ext uri="{FF2B5EF4-FFF2-40B4-BE49-F238E27FC236}">
                <a16:creationId xmlns:a16="http://schemas.microsoft.com/office/drawing/2014/main" id="{3DA9448B-6299-4998-BD8A-E5D5533EE252}"/>
              </a:ext>
            </a:extLst>
          </p:cNvPr>
          <p:cNvSpPr>
            <a:spLocks noGrp="1"/>
          </p:cNvSpPr>
          <p:nvPr>
            <p:ph type="body" sz="quarter" idx="11" hasCustomPrompt="1"/>
          </p:nvPr>
        </p:nvSpPr>
        <p:spPr bwMode="auto">
          <a:xfrm>
            <a:off x="457188" y="3657600"/>
            <a:ext cx="4724412" cy="1294381"/>
          </a:xfrm>
          <a:prstGeom prst="rect">
            <a:avLst/>
          </a:prstGeom>
          <a:noFill/>
          <a:ln w="9525">
            <a:noFill/>
            <a:miter lim="800000"/>
            <a:headEnd/>
            <a:tailEnd/>
          </a:ln>
          <a:effectLst/>
        </p:spPr>
        <p:txBody>
          <a:bodyPr/>
          <a:lstStyle>
            <a:lvl1pPr>
              <a:defRPr>
                <a:solidFill>
                  <a:schemeClr val="bg1"/>
                </a:solidFill>
              </a:defRPr>
            </a:lvl1pPr>
          </a:lstStyle>
          <a:p>
            <a:pPr lvl="0"/>
            <a:r>
              <a:rPr lang="en-US" dirty="0"/>
              <a:t>Subtitle</a:t>
            </a:r>
          </a:p>
        </p:txBody>
      </p:sp>
      <p:sp>
        <p:nvSpPr>
          <p:cNvPr id="12" name="Slide Number Placeholder 5">
            <a:extLst>
              <a:ext uri="{FF2B5EF4-FFF2-40B4-BE49-F238E27FC236}">
                <a16:creationId xmlns:a16="http://schemas.microsoft.com/office/drawing/2014/main" id="{5094D1CF-9849-460F-8E62-80E5587929AC}"/>
              </a:ext>
            </a:extLst>
          </p:cNvPr>
          <p:cNvSpPr txBox="1">
            <a:spLocks/>
          </p:cNvSpPr>
          <p:nvPr/>
        </p:nvSpPr>
        <p:spPr bwMode="auto">
          <a:xfrm>
            <a:off x="1" y="6400800"/>
            <a:ext cx="457199" cy="228600"/>
          </a:xfrm>
          <a:prstGeom prst="rect">
            <a:avLst/>
          </a:prstGeom>
          <a:solidFill>
            <a:schemeClr val="accent2"/>
          </a:solidFill>
          <a:ln w="9525">
            <a:noFill/>
            <a:miter lim="800000"/>
            <a:headEnd/>
            <a:tailEnd/>
          </a:ln>
          <a:effectLst/>
        </p:spPr>
        <p:txBody>
          <a:bodyPr vert="horz" wrap="square" lIns="91440" tIns="91440" rIns="91440" bIns="91440" numCol="1" anchor="ctr"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3" name="Footer Placeholder 1">
            <a:extLst>
              <a:ext uri="{FF2B5EF4-FFF2-40B4-BE49-F238E27FC236}">
                <a16:creationId xmlns:a16="http://schemas.microsoft.com/office/drawing/2014/main" id="{B79FA2C0-7C87-49FA-ABAD-626AE95147FE}"/>
              </a:ext>
            </a:extLst>
          </p:cNvPr>
          <p:cNvSpPr>
            <a:spLocks noGrp="1"/>
          </p:cNvSpPr>
          <p:nvPr>
            <p:ph type="ftr" sz="quarter" idx="3"/>
          </p:nvPr>
        </p:nvSpPr>
        <p:spPr>
          <a:xfrm>
            <a:off x="457200" y="6400800"/>
            <a:ext cx="4751458" cy="228600"/>
          </a:xfrm>
          <a:prstGeom prst="rect">
            <a:avLst/>
          </a:prstGeom>
        </p:spPr>
        <p:txBody>
          <a:bodyPr vert="horz" lIns="91440" tIns="91440" rIns="91440" bIns="91440" rtlCol="0" anchor="ctr"/>
          <a:lstStyle>
            <a:lvl1pPr algn="l">
              <a:defRPr sz="900" cap="all" baseline="0">
                <a:solidFill>
                  <a:schemeClr val="bg1"/>
                </a:solidFill>
              </a:defRPr>
            </a:lvl1pPr>
          </a:lstStyle>
          <a:p>
            <a:r>
              <a:rPr lang="en-US"/>
              <a:t>FOOTER</a:t>
            </a:r>
            <a:endParaRPr lang="en-US" dirty="0"/>
          </a:p>
        </p:txBody>
      </p:sp>
      <p:sp>
        <p:nvSpPr>
          <p:cNvPr id="3" name="Rectangle 2">
            <a:extLst>
              <a:ext uri="{FF2B5EF4-FFF2-40B4-BE49-F238E27FC236}">
                <a16:creationId xmlns:a16="http://schemas.microsoft.com/office/drawing/2014/main" id="{B181F602-7929-8307-54E2-5431E85134F3}"/>
              </a:ext>
            </a:extLst>
          </p:cNvPr>
          <p:cNvSpPr/>
          <p:nvPr userDrawn="1"/>
        </p:nvSpPr>
        <p:spPr>
          <a:xfrm>
            <a:off x="10657840" y="5842000"/>
            <a:ext cx="1178560" cy="678906"/>
          </a:xfrm>
          <a:prstGeom prst="rect">
            <a:avLst/>
          </a:prstGeom>
          <a:solidFill>
            <a:srgbClr val="EA1B3C"/>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pic>
        <p:nvPicPr>
          <p:cNvPr id="4" name="Picture 3" descr="A black and white logo&#10;&#10;Description automatically generated">
            <a:extLst>
              <a:ext uri="{FF2B5EF4-FFF2-40B4-BE49-F238E27FC236}">
                <a16:creationId xmlns:a16="http://schemas.microsoft.com/office/drawing/2014/main" id="{3EC80C3C-E6AD-C3E4-9A11-07623B717258}"/>
              </a:ext>
            </a:extLst>
          </p:cNvPr>
          <p:cNvPicPr>
            <a:picLocks noChangeAspect="1"/>
          </p:cNvPicPr>
          <p:nvPr userDrawn="1"/>
        </p:nvPicPr>
        <p:blipFill>
          <a:blip r:embed="rId5"/>
          <a:stretch>
            <a:fillRect/>
          </a:stretch>
        </p:blipFill>
        <p:spPr>
          <a:xfrm>
            <a:off x="9704609" y="6181076"/>
            <a:ext cx="2280096" cy="462672"/>
          </a:xfrm>
          <a:prstGeom prst="rect">
            <a:avLst/>
          </a:prstGeom>
        </p:spPr>
      </p:pic>
    </p:spTree>
    <p:extLst>
      <p:ext uri="{BB962C8B-B14F-4D97-AF65-F5344CB8AC3E}">
        <p14:creationId xmlns:p14="http://schemas.microsoft.com/office/powerpoint/2010/main" val="751311877"/>
      </p:ext>
    </p:extLst>
  </p:cSld>
  <p:clrMapOvr>
    <a:masterClrMapping/>
  </p:clrMapOvr>
  <p:extLst>
    <p:ext uri="{DCECCB84-F9BA-43D5-87BE-67443E8EF086}">
      <p15:sldGuideLst xmlns:p15="http://schemas.microsoft.com/office/powerpoint/2012/main">
        <p15:guide id="1" orient="horz" pos="2016">
          <p15:clr>
            <a:srgbClr val="FBAE40"/>
          </p15:clr>
        </p15:guide>
        <p15:guide id="2" orient="horz" pos="230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PhAnim="0" preserve="1">
  <p:cSld name="Gradient Divider Burgundy A">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8B2EA6-885C-86B9-A290-18F5DE80E786}"/>
              </a:ext>
            </a:extLst>
          </p:cNvPr>
          <p:cNvPicPr>
            <a:picLocks noChangeAspect="1"/>
          </p:cNvPicPr>
          <p:nvPr/>
        </p:nvPicPr>
        <p:blipFill rotWithShape="1">
          <a:blip r:embed="rId2"/>
          <a:srcRect l="385" t="102" b="488"/>
          <a:stretch/>
        </p:blipFill>
        <p:spPr>
          <a:xfrm>
            <a:off x="0" y="0"/>
            <a:ext cx="12192000" cy="6858000"/>
          </a:xfrm>
          <a:prstGeom prst="rect">
            <a:avLst/>
          </a:prstGeom>
          <a:blipFill>
            <a:blip r:embed="rId3"/>
            <a:stretch>
              <a:fillRect/>
            </a:stretch>
          </a:blipFill>
        </p:spPr>
      </p:pic>
      <p:pic>
        <p:nvPicPr>
          <p:cNvPr id="8" name="Graphic 6">
            <a:extLst>
              <a:ext uri="{FF2B5EF4-FFF2-40B4-BE49-F238E27FC236}">
                <a16:creationId xmlns:a16="http://schemas.microsoft.com/office/drawing/2014/main" id="{F49F5ED8-6334-43EB-8E73-DC5AB0AE9FA2}"/>
              </a:ext>
            </a:extLst>
          </p:cNvPr>
          <p:cNvPicPr>
            <a:picLocks noChangeAspect="1"/>
          </p:cNvPicPr>
          <p:nvPr/>
        </p:nvPicPr>
        <p:blipFill>
          <a:blip r:embed="rId4"/>
          <a:srcRect/>
          <a:stretch/>
        </p:blipFill>
        <p:spPr>
          <a:xfrm>
            <a:off x="8964168" y="4598201"/>
            <a:ext cx="3227831" cy="2259799"/>
          </a:xfrm>
          <a:prstGeom prst="rect">
            <a:avLst/>
          </a:prstGeom>
        </p:spPr>
      </p:pic>
      <p:sp>
        <p:nvSpPr>
          <p:cNvPr id="9" name="Rectangle 2">
            <a:extLst>
              <a:ext uri="{FF2B5EF4-FFF2-40B4-BE49-F238E27FC236}">
                <a16:creationId xmlns:a16="http://schemas.microsoft.com/office/drawing/2014/main" id="{D62AC5FD-8471-4377-891A-D8F8BC6B7B45}"/>
              </a:ext>
            </a:extLst>
          </p:cNvPr>
          <p:cNvSpPr>
            <a:spLocks noGrp="1" noChangeArrowheads="1"/>
          </p:cNvSpPr>
          <p:nvPr>
            <p:ph type="ctrTitle" hasCustomPrompt="1"/>
          </p:nvPr>
        </p:nvSpPr>
        <p:spPr bwMode="gray">
          <a:xfrm>
            <a:off x="457200" y="457200"/>
            <a:ext cx="4724400" cy="5486400"/>
          </a:xfrm>
        </p:spPr>
        <p:txBody>
          <a:bodyPr anchor="ctr"/>
          <a:lstStyle>
            <a:lvl1pPr>
              <a:defRPr sz="3200" b="1" i="0">
                <a:solidFill>
                  <a:schemeClr val="bg1"/>
                </a:solidFill>
              </a:defRPr>
            </a:lvl1pPr>
          </a:lstStyle>
          <a:p>
            <a:r>
              <a:rPr lang="en-US" dirty="0"/>
              <a:t>Click To Edit Master Title Style</a:t>
            </a:r>
            <a:endParaRPr lang="en-GB" dirty="0"/>
          </a:p>
        </p:txBody>
      </p:sp>
      <p:sp>
        <p:nvSpPr>
          <p:cNvPr id="10" name="Slide Number Placeholder 5">
            <a:extLst>
              <a:ext uri="{FF2B5EF4-FFF2-40B4-BE49-F238E27FC236}">
                <a16:creationId xmlns:a16="http://schemas.microsoft.com/office/drawing/2014/main" id="{24CA6EAD-AD02-4C4E-8BAA-56999125D238}"/>
              </a:ext>
            </a:extLst>
          </p:cNvPr>
          <p:cNvSpPr txBox="1">
            <a:spLocks/>
          </p:cNvSpPr>
          <p:nvPr/>
        </p:nvSpPr>
        <p:spPr bwMode="auto">
          <a:xfrm>
            <a:off x="1" y="6400800"/>
            <a:ext cx="457199" cy="228600"/>
          </a:xfrm>
          <a:prstGeom prst="rect">
            <a:avLst/>
          </a:prstGeom>
          <a:solidFill>
            <a:schemeClr val="accent2"/>
          </a:solidFill>
          <a:ln w="9525">
            <a:noFill/>
            <a:miter lim="800000"/>
            <a:headEnd/>
            <a:tailEnd/>
          </a:ln>
          <a:effectLst/>
        </p:spPr>
        <p:txBody>
          <a:bodyPr vert="horz" wrap="square" lIns="91440" tIns="91440" rIns="91440" bIns="91440" numCol="1" anchor="ctr"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1" name="Footer Placeholder 1">
            <a:extLst>
              <a:ext uri="{FF2B5EF4-FFF2-40B4-BE49-F238E27FC236}">
                <a16:creationId xmlns:a16="http://schemas.microsoft.com/office/drawing/2014/main" id="{FFA80526-3AF5-4294-96C1-CA69C31B7946}"/>
              </a:ext>
            </a:extLst>
          </p:cNvPr>
          <p:cNvSpPr>
            <a:spLocks noGrp="1"/>
          </p:cNvSpPr>
          <p:nvPr>
            <p:ph type="ftr" sz="quarter" idx="3"/>
          </p:nvPr>
        </p:nvSpPr>
        <p:spPr>
          <a:xfrm>
            <a:off x="457200" y="6400800"/>
            <a:ext cx="4751458" cy="228600"/>
          </a:xfrm>
          <a:prstGeom prst="rect">
            <a:avLst/>
          </a:prstGeom>
        </p:spPr>
        <p:txBody>
          <a:bodyPr vert="horz" lIns="91440" tIns="91440" rIns="91440" bIns="91440" rtlCol="0" anchor="ctr"/>
          <a:lstStyle>
            <a:lvl1pPr algn="l">
              <a:defRPr sz="900" cap="all" baseline="0">
                <a:solidFill>
                  <a:schemeClr val="bg1"/>
                </a:solidFill>
              </a:defRPr>
            </a:lvl1pPr>
          </a:lstStyle>
          <a:p>
            <a:r>
              <a:rPr lang="en-US"/>
              <a:t>FOOTER</a:t>
            </a:r>
            <a:endParaRPr lang="en-US" dirty="0"/>
          </a:p>
        </p:txBody>
      </p:sp>
      <p:sp>
        <p:nvSpPr>
          <p:cNvPr id="2" name="Rectangle 1">
            <a:extLst>
              <a:ext uri="{FF2B5EF4-FFF2-40B4-BE49-F238E27FC236}">
                <a16:creationId xmlns:a16="http://schemas.microsoft.com/office/drawing/2014/main" id="{C8FEAA2B-4B39-972C-A565-076F87937E41}"/>
              </a:ext>
            </a:extLst>
          </p:cNvPr>
          <p:cNvSpPr/>
          <p:nvPr userDrawn="1"/>
        </p:nvSpPr>
        <p:spPr>
          <a:xfrm>
            <a:off x="10622071" y="5862181"/>
            <a:ext cx="1215025" cy="638827"/>
          </a:xfrm>
          <a:prstGeom prst="rect">
            <a:avLst/>
          </a:prstGeom>
          <a:solidFill>
            <a:schemeClr val="bg1"/>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pic>
        <p:nvPicPr>
          <p:cNvPr id="3" name="Picture 2" descr="A red and grey logo&#10;&#10;Description automatically generated">
            <a:extLst>
              <a:ext uri="{FF2B5EF4-FFF2-40B4-BE49-F238E27FC236}">
                <a16:creationId xmlns:a16="http://schemas.microsoft.com/office/drawing/2014/main" id="{EFE0BC64-D3B0-DD62-71FA-52EC05F18E36}"/>
              </a:ext>
            </a:extLst>
          </p:cNvPr>
          <p:cNvPicPr>
            <a:picLocks noChangeAspect="1"/>
          </p:cNvPicPr>
          <p:nvPr userDrawn="1"/>
        </p:nvPicPr>
        <p:blipFill>
          <a:blip r:embed="rId5"/>
          <a:stretch>
            <a:fillRect/>
          </a:stretch>
        </p:blipFill>
        <p:spPr>
          <a:xfrm>
            <a:off x="9691975" y="6129410"/>
            <a:ext cx="2346131" cy="566004"/>
          </a:xfrm>
          <a:prstGeom prst="rect">
            <a:avLst/>
          </a:prstGeom>
        </p:spPr>
      </p:pic>
    </p:spTree>
    <p:extLst>
      <p:ext uri="{BB962C8B-B14F-4D97-AF65-F5344CB8AC3E}">
        <p14:creationId xmlns:p14="http://schemas.microsoft.com/office/powerpoint/2010/main" val="37970152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Gradient Divider Burgundy B">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E113E1-BE6B-F2F8-B8F0-7AF1E40900D1}"/>
              </a:ext>
            </a:extLst>
          </p:cNvPr>
          <p:cNvPicPr>
            <a:picLocks noChangeAspect="1"/>
          </p:cNvPicPr>
          <p:nvPr/>
        </p:nvPicPr>
        <p:blipFill rotWithShape="1">
          <a:blip r:embed="rId2"/>
          <a:srcRect l="385" t="102" b="488"/>
          <a:stretch/>
        </p:blipFill>
        <p:spPr>
          <a:xfrm>
            <a:off x="0" y="0"/>
            <a:ext cx="12192000" cy="6858000"/>
          </a:xfrm>
          <a:prstGeom prst="rect">
            <a:avLst/>
          </a:prstGeom>
          <a:blipFill>
            <a:blip r:embed="rId3"/>
            <a:stretch>
              <a:fillRect/>
            </a:stretch>
          </a:blipFill>
        </p:spPr>
      </p:pic>
      <p:pic>
        <p:nvPicPr>
          <p:cNvPr id="9" name="Graphic 6">
            <a:extLst>
              <a:ext uri="{FF2B5EF4-FFF2-40B4-BE49-F238E27FC236}">
                <a16:creationId xmlns:a16="http://schemas.microsoft.com/office/drawing/2014/main" id="{8F2CEA41-D3EC-4732-9456-84ECFDDFA8E7}"/>
              </a:ext>
            </a:extLst>
          </p:cNvPr>
          <p:cNvPicPr>
            <a:picLocks noChangeAspect="1"/>
          </p:cNvPicPr>
          <p:nvPr/>
        </p:nvPicPr>
        <p:blipFill>
          <a:blip r:embed="rId4"/>
          <a:srcRect/>
          <a:stretch/>
        </p:blipFill>
        <p:spPr>
          <a:xfrm>
            <a:off x="8964168" y="4598201"/>
            <a:ext cx="3227831" cy="2259799"/>
          </a:xfrm>
          <a:prstGeom prst="rect">
            <a:avLst/>
          </a:prstGeom>
        </p:spPr>
      </p:pic>
      <p:sp>
        <p:nvSpPr>
          <p:cNvPr id="10" name="Rectangle 2">
            <a:extLst>
              <a:ext uri="{FF2B5EF4-FFF2-40B4-BE49-F238E27FC236}">
                <a16:creationId xmlns:a16="http://schemas.microsoft.com/office/drawing/2014/main" id="{34BF69F5-1A43-48B9-8919-471CCA9EC758}"/>
              </a:ext>
            </a:extLst>
          </p:cNvPr>
          <p:cNvSpPr>
            <a:spLocks noGrp="1" noChangeArrowheads="1"/>
          </p:cNvSpPr>
          <p:nvPr>
            <p:ph type="ctrTitle" hasCustomPrompt="1"/>
          </p:nvPr>
        </p:nvSpPr>
        <p:spPr bwMode="gray">
          <a:xfrm>
            <a:off x="457200" y="457201"/>
            <a:ext cx="4724400" cy="2743199"/>
          </a:xfrm>
        </p:spPr>
        <p:txBody>
          <a:bodyPr anchor="b"/>
          <a:lstStyle>
            <a:lvl1pPr>
              <a:defRPr sz="3200" b="1" i="0">
                <a:solidFill>
                  <a:schemeClr val="bg1"/>
                </a:solidFill>
              </a:defRPr>
            </a:lvl1pPr>
          </a:lstStyle>
          <a:p>
            <a:r>
              <a:rPr lang="en-US" dirty="0"/>
              <a:t>Click To Edit Master Title Style</a:t>
            </a:r>
            <a:endParaRPr lang="en-GB" dirty="0"/>
          </a:p>
        </p:txBody>
      </p:sp>
      <p:sp>
        <p:nvSpPr>
          <p:cNvPr id="11" name="Text Placeholder 5">
            <a:extLst>
              <a:ext uri="{FF2B5EF4-FFF2-40B4-BE49-F238E27FC236}">
                <a16:creationId xmlns:a16="http://schemas.microsoft.com/office/drawing/2014/main" id="{19C46E59-824D-493C-A0B9-57774D518079}"/>
              </a:ext>
            </a:extLst>
          </p:cNvPr>
          <p:cNvSpPr>
            <a:spLocks noGrp="1"/>
          </p:cNvSpPr>
          <p:nvPr>
            <p:ph type="body" sz="quarter" idx="11" hasCustomPrompt="1"/>
          </p:nvPr>
        </p:nvSpPr>
        <p:spPr bwMode="auto">
          <a:xfrm>
            <a:off x="457188" y="3657600"/>
            <a:ext cx="4724412" cy="1294381"/>
          </a:xfrm>
          <a:prstGeom prst="rect">
            <a:avLst/>
          </a:prstGeom>
          <a:noFill/>
          <a:ln w="9525">
            <a:noFill/>
            <a:miter lim="800000"/>
            <a:headEnd/>
            <a:tailEnd/>
          </a:ln>
          <a:effectLst/>
        </p:spPr>
        <p:txBody>
          <a:bodyPr/>
          <a:lstStyle>
            <a:lvl1pPr>
              <a:defRPr>
                <a:solidFill>
                  <a:schemeClr val="bg1"/>
                </a:solidFill>
              </a:defRPr>
            </a:lvl1pPr>
          </a:lstStyle>
          <a:p>
            <a:pPr lvl="0"/>
            <a:r>
              <a:rPr lang="en-US" dirty="0"/>
              <a:t>Subtitle</a:t>
            </a:r>
          </a:p>
        </p:txBody>
      </p:sp>
      <p:sp>
        <p:nvSpPr>
          <p:cNvPr id="12" name="Slide Number Placeholder 5">
            <a:extLst>
              <a:ext uri="{FF2B5EF4-FFF2-40B4-BE49-F238E27FC236}">
                <a16:creationId xmlns:a16="http://schemas.microsoft.com/office/drawing/2014/main" id="{A43250D3-8006-432C-9267-EFC693E4DC1A}"/>
              </a:ext>
            </a:extLst>
          </p:cNvPr>
          <p:cNvSpPr txBox="1">
            <a:spLocks/>
          </p:cNvSpPr>
          <p:nvPr/>
        </p:nvSpPr>
        <p:spPr bwMode="auto">
          <a:xfrm>
            <a:off x="1" y="6400800"/>
            <a:ext cx="457199" cy="228600"/>
          </a:xfrm>
          <a:prstGeom prst="rect">
            <a:avLst/>
          </a:prstGeom>
          <a:solidFill>
            <a:schemeClr val="accent2"/>
          </a:solidFill>
          <a:ln w="9525">
            <a:noFill/>
            <a:miter lim="800000"/>
            <a:headEnd/>
            <a:tailEnd/>
          </a:ln>
          <a:effectLst/>
        </p:spPr>
        <p:txBody>
          <a:bodyPr vert="horz" wrap="square" lIns="91440" tIns="91440" rIns="91440" bIns="91440" numCol="1" anchor="ctr"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3" name="Footer Placeholder 1">
            <a:extLst>
              <a:ext uri="{FF2B5EF4-FFF2-40B4-BE49-F238E27FC236}">
                <a16:creationId xmlns:a16="http://schemas.microsoft.com/office/drawing/2014/main" id="{E04D6456-234C-4410-86E9-36ABFCC5C955}"/>
              </a:ext>
            </a:extLst>
          </p:cNvPr>
          <p:cNvSpPr>
            <a:spLocks noGrp="1"/>
          </p:cNvSpPr>
          <p:nvPr>
            <p:ph type="ftr" sz="quarter" idx="3"/>
          </p:nvPr>
        </p:nvSpPr>
        <p:spPr>
          <a:xfrm>
            <a:off x="457200" y="6400800"/>
            <a:ext cx="4751458" cy="228600"/>
          </a:xfrm>
          <a:prstGeom prst="rect">
            <a:avLst/>
          </a:prstGeom>
        </p:spPr>
        <p:txBody>
          <a:bodyPr vert="horz" lIns="91440" tIns="91440" rIns="91440" bIns="91440" rtlCol="0" anchor="ctr"/>
          <a:lstStyle>
            <a:lvl1pPr algn="l">
              <a:defRPr sz="900" cap="all" baseline="0">
                <a:solidFill>
                  <a:schemeClr val="bg1"/>
                </a:solidFill>
              </a:defRPr>
            </a:lvl1pPr>
          </a:lstStyle>
          <a:p>
            <a:r>
              <a:rPr lang="en-US"/>
              <a:t>FOOTER</a:t>
            </a:r>
            <a:endParaRPr lang="en-US" dirty="0"/>
          </a:p>
        </p:txBody>
      </p:sp>
      <p:sp>
        <p:nvSpPr>
          <p:cNvPr id="2" name="Rectangle 1">
            <a:extLst>
              <a:ext uri="{FF2B5EF4-FFF2-40B4-BE49-F238E27FC236}">
                <a16:creationId xmlns:a16="http://schemas.microsoft.com/office/drawing/2014/main" id="{09FFA8E9-175D-9E83-5388-F9CED31742A3}"/>
              </a:ext>
            </a:extLst>
          </p:cNvPr>
          <p:cNvSpPr/>
          <p:nvPr userDrawn="1"/>
        </p:nvSpPr>
        <p:spPr>
          <a:xfrm>
            <a:off x="10622071" y="5862181"/>
            <a:ext cx="1215025" cy="638827"/>
          </a:xfrm>
          <a:prstGeom prst="rect">
            <a:avLst/>
          </a:prstGeom>
          <a:solidFill>
            <a:schemeClr val="bg1"/>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pic>
        <p:nvPicPr>
          <p:cNvPr id="3" name="Picture 2" descr="A red and grey logo&#10;&#10;Description automatically generated">
            <a:extLst>
              <a:ext uri="{FF2B5EF4-FFF2-40B4-BE49-F238E27FC236}">
                <a16:creationId xmlns:a16="http://schemas.microsoft.com/office/drawing/2014/main" id="{4CDA44B7-A05F-D286-0AC2-B7F806537BC5}"/>
              </a:ext>
            </a:extLst>
          </p:cNvPr>
          <p:cNvPicPr>
            <a:picLocks noChangeAspect="1"/>
          </p:cNvPicPr>
          <p:nvPr userDrawn="1"/>
        </p:nvPicPr>
        <p:blipFill>
          <a:blip r:embed="rId5"/>
          <a:stretch>
            <a:fillRect/>
          </a:stretch>
        </p:blipFill>
        <p:spPr>
          <a:xfrm>
            <a:off x="9691975" y="6129410"/>
            <a:ext cx="2346131" cy="566004"/>
          </a:xfrm>
          <a:prstGeom prst="rect">
            <a:avLst/>
          </a:prstGeom>
        </p:spPr>
      </p:pic>
    </p:spTree>
    <p:extLst>
      <p:ext uri="{BB962C8B-B14F-4D97-AF65-F5344CB8AC3E}">
        <p14:creationId xmlns:p14="http://schemas.microsoft.com/office/powerpoint/2010/main" val="1361487090"/>
      </p:ext>
    </p:extLst>
  </p:cSld>
  <p:clrMapOvr>
    <a:masterClrMapping/>
  </p:clrMapOvr>
  <p:extLst>
    <p:ext uri="{DCECCB84-F9BA-43D5-87BE-67443E8EF086}">
      <p15:sldGuideLst xmlns:p15="http://schemas.microsoft.com/office/powerpoint/2012/main">
        <p15:guide id="1" orient="horz" pos="2016">
          <p15:clr>
            <a:srgbClr val="FBAE40"/>
          </p15:clr>
        </p15:guide>
        <p15:guide id="2" orient="horz" pos="230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ontent A">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828800"/>
            <a:ext cx="112776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itle 3">
            <a:extLst>
              <a:ext uri="{FF2B5EF4-FFF2-40B4-BE49-F238E27FC236}">
                <a16:creationId xmlns:a16="http://schemas.microsoft.com/office/drawing/2014/main" id="{9F35D60E-3DE0-4A8A-853D-E6F80C5462CD}"/>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00CE7D83-1B6D-40C1-A72D-E58FA0AA8132}"/>
              </a:ext>
            </a:extLst>
          </p:cNvPr>
          <p:cNvSpPr>
            <a:spLocks noGrp="1"/>
          </p:cNvSpPr>
          <p:nvPr>
            <p:ph type="ftr" sz="quarter" idx="10"/>
          </p:nvPr>
        </p:nvSpPr>
        <p:spPr/>
        <p:txBody>
          <a:bodyPr/>
          <a:lstStyle/>
          <a:p>
            <a:r>
              <a:rPr lang="en-US"/>
              <a:t>FOOTER</a:t>
            </a:r>
          </a:p>
        </p:txBody>
      </p:sp>
    </p:spTree>
    <p:extLst>
      <p:ext uri="{BB962C8B-B14F-4D97-AF65-F5344CB8AC3E}">
        <p14:creationId xmlns:p14="http://schemas.microsoft.com/office/powerpoint/2010/main" val="173232571"/>
      </p:ext>
    </p:extLst>
  </p:cSld>
  <p:clrMapOvr>
    <a:masterClrMapping/>
  </p:clrMapOvr>
  <p:extLst>
    <p:ext uri="{DCECCB84-F9BA-43D5-87BE-67443E8EF086}">
      <p15:sldGuideLst xmlns:p15="http://schemas.microsoft.com/office/powerpoint/2012/main">
        <p15:guide id="2" orient="horz" pos="1038">
          <p15:clr>
            <a:srgbClr val="FBAE40"/>
          </p15:clr>
        </p15:guide>
        <p15:guide id="3" orient="horz" pos="115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Agenda A">
    <p:bg>
      <p:bgPr>
        <a:solidFill>
          <a:schemeClr val="accent3"/>
        </a:solidFill>
        <a:effectLst/>
      </p:bgPr>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E01BCC76-4DEE-4942-9E3B-F63F6CD6B576}"/>
              </a:ext>
            </a:extLst>
          </p:cNvPr>
          <p:cNvPicPr>
            <a:picLocks noChangeAspect="1"/>
          </p:cNvPicPr>
          <p:nvPr/>
        </p:nvPicPr>
        <p:blipFill rotWithShape="1">
          <a:blip r:embed="rId2"/>
          <a:srcRect l="12979" t="29176" r="12979" b="29176"/>
          <a:stretch/>
        </p:blipFill>
        <p:spPr>
          <a:xfrm>
            <a:off x="1" y="0"/>
            <a:ext cx="12191998" cy="6858000"/>
          </a:xfrm>
          <a:prstGeom prst="rect">
            <a:avLst/>
          </a:prstGeom>
        </p:spPr>
      </p:pic>
      <p:sp>
        <p:nvSpPr>
          <p:cNvPr id="9" name="Graphic 3">
            <a:extLst>
              <a:ext uri="{FF2B5EF4-FFF2-40B4-BE49-F238E27FC236}">
                <a16:creationId xmlns:a16="http://schemas.microsoft.com/office/drawing/2014/main" id="{10171A5F-8255-40F4-A75F-4E51C14E244D}"/>
              </a:ext>
            </a:extLst>
          </p:cNvPr>
          <p:cNvSpPr>
            <a:spLocks noChangeAspect="1"/>
          </p:cNvSpPr>
          <p:nvPr/>
        </p:nvSpPr>
        <p:spPr>
          <a:xfrm>
            <a:off x="4267200" y="1310267"/>
            <a:ext cx="7924800" cy="5547733"/>
          </a:xfrm>
          <a:custGeom>
            <a:avLst/>
            <a:gdLst>
              <a:gd name="connsiteX0" fmla="*/ 0 w 2419730"/>
              <a:gd name="connsiteY0" fmla="*/ 1693926 h 1693925"/>
              <a:gd name="connsiteX1" fmla="*/ 2419731 w 2419730"/>
              <a:gd name="connsiteY1" fmla="*/ 1693926 h 1693925"/>
              <a:gd name="connsiteX2" fmla="*/ 2419731 w 2419730"/>
              <a:gd name="connsiteY2" fmla="*/ 0 h 1693925"/>
              <a:gd name="connsiteX3" fmla="*/ 0 w 2419730"/>
              <a:gd name="connsiteY3" fmla="*/ 1693926 h 1693925"/>
              <a:gd name="connsiteX4" fmla="*/ 0 w 2419730"/>
              <a:gd name="connsiteY4" fmla="*/ 1693926 h 169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730" h="1693925">
                <a:moveTo>
                  <a:pt x="0" y="1693926"/>
                </a:moveTo>
                <a:lnTo>
                  <a:pt x="2419731" y="1693926"/>
                </a:lnTo>
                <a:lnTo>
                  <a:pt x="2419731" y="0"/>
                </a:lnTo>
                <a:lnTo>
                  <a:pt x="0" y="1693926"/>
                </a:lnTo>
                <a:lnTo>
                  <a:pt x="0" y="1693926"/>
                </a:lnTo>
                <a:close/>
              </a:path>
            </a:pathLst>
          </a:custGeom>
          <a:solidFill>
            <a:srgbClr val="E71C3C"/>
          </a:solidFill>
          <a:ln w="9525" cap="flat">
            <a:noFill/>
            <a:prstDash val="solid"/>
            <a:miter/>
          </a:ln>
        </p:spPr>
        <p:txBody>
          <a:bodyPr rtlCol="0" anchor="ctr"/>
          <a:lstStyle/>
          <a:p>
            <a:endParaRPr lang="en-US" dirty="0"/>
          </a:p>
        </p:txBody>
      </p:sp>
      <p:sp>
        <p:nvSpPr>
          <p:cNvPr id="14" name="Rectangle 2">
            <a:extLst>
              <a:ext uri="{FF2B5EF4-FFF2-40B4-BE49-F238E27FC236}">
                <a16:creationId xmlns:a16="http://schemas.microsoft.com/office/drawing/2014/main" id="{A6516383-3B54-45A9-9542-33904DB78706}"/>
              </a:ext>
            </a:extLst>
          </p:cNvPr>
          <p:cNvSpPr>
            <a:spLocks noGrp="1" noChangeArrowheads="1"/>
          </p:cNvSpPr>
          <p:nvPr>
            <p:ph type="ctrTitle" hasCustomPrompt="1"/>
          </p:nvPr>
        </p:nvSpPr>
        <p:spPr bwMode="gray">
          <a:xfrm>
            <a:off x="457200" y="457200"/>
            <a:ext cx="2647950" cy="5486399"/>
          </a:xfrm>
        </p:spPr>
        <p:txBody>
          <a:bodyPr anchor="ctr"/>
          <a:lstStyle>
            <a:lvl1pPr>
              <a:defRPr sz="2800" b="0" i="0">
                <a:solidFill>
                  <a:schemeClr val="bg1"/>
                </a:solidFill>
              </a:defRPr>
            </a:lvl1pPr>
          </a:lstStyle>
          <a:p>
            <a:r>
              <a:rPr lang="en-US" dirty="0"/>
              <a:t>Click To Edit Master Title Style</a:t>
            </a:r>
            <a:endParaRPr lang="en-GB" dirty="0"/>
          </a:p>
        </p:txBody>
      </p:sp>
      <p:sp>
        <p:nvSpPr>
          <p:cNvPr id="17" name="Slide Number Placeholder 5">
            <a:extLst>
              <a:ext uri="{FF2B5EF4-FFF2-40B4-BE49-F238E27FC236}">
                <a16:creationId xmlns:a16="http://schemas.microsoft.com/office/drawing/2014/main" id="{6F669615-FA8A-42BD-85FD-3168506EF381}"/>
              </a:ext>
            </a:extLst>
          </p:cNvPr>
          <p:cNvSpPr txBox="1">
            <a:spLocks/>
          </p:cNvSpPr>
          <p:nvPr/>
        </p:nvSpPr>
        <p:spPr bwMode="auto">
          <a:xfrm>
            <a:off x="1" y="6400800"/>
            <a:ext cx="457199" cy="228600"/>
          </a:xfrm>
          <a:prstGeom prst="rect">
            <a:avLst/>
          </a:prstGeom>
          <a:solidFill>
            <a:schemeClr val="accent2"/>
          </a:solidFill>
          <a:ln w="9525">
            <a:noFill/>
            <a:miter lim="800000"/>
            <a:headEnd/>
            <a:tailEnd/>
          </a:ln>
          <a:effectLst/>
        </p:spPr>
        <p:txBody>
          <a:bodyPr vert="horz" wrap="square" lIns="91440" tIns="91440" rIns="91440" bIns="91440" numCol="1" anchor="ctr"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8" name="Footer Placeholder 1">
            <a:extLst>
              <a:ext uri="{FF2B5EF4-FFF2-40B4-BE49-F238E27FC236}">
                <a16:creationId xmlns:a16="http://schemas.microsoft.com/office/drawing/2014/main" id="{939C2BE7-C68E-44F3-982D-3EB741BABA8E}"/>
              </a:ext>
            </a:extLst>
          </p:cNvPr>
          <p:cNvSpPr>
            <a:spLocks noGrp="1"/>
          </p:cNvSpPr>
          <p:nvPr>
            <p:ph type="ftr" sz="quarter" idx="3"/>
          </p:nvPr>
        </p:nvSpPr>
        <p:spPr>
          <a:xfrm>
            <a:off x="457200" y="6400800"/>
            <a:ext cx="4751458" cy="228600"/>
          </a:xfrm>
          <a:prstGeom prst="rect">
            <a:avLst/>
          </a:prstGeom>
        </p:spPr>
        <p:txBody>
          <a:bodyPr vert="horz" lIns="91440" tIns="91440" rIns="91440" bIns="91440" rtlCol="0" anchor="ctr"/>
          <a:lstStyle>
            <a:lvl1pPr algn="l">
              <a:defRPr sz="900" cap="all" baseline="0">
                <a:solidFill>
                  <a:schemeClr val="bg1"/>
                </a:solidFill>
              </a:defRPr>
            </a:lvl1pPr>
          </a:lstStyle>
          <a:p>
            <a:r>
              <a:rPr lang="en-US"/>
              <a:t>FOOTER</a:t>
            </a:r>
            <a:endParaRPr lang="en-US" dirty="0"/>
          </a:p>
        </p:txBody>
      </p:sp>
      <p:sp>
        <p:nvSpPr>
          <p:cNvPr id="10" name="Content Placeholder 9">
            <a:extLst>
              <a:ext uri="{FF2B5EF4-FFF2-40B4-BE49-F238E27FC236}">
                <a16:creationId xmlns:a16="http://schemas.microsoft.com/office/drawing/2014/main" id="{50402D26-6557-43AB-8A85-1B0ADDA6BF4D}"/>
              </a:ext>
            </a:extLst>
          </p:cNvPr>
          <p:cNvSpPr>
            <a:spLocks noGrp="1"/>
          </p:cNvSpPr>
          <p:nvPr>
            <p:ph sz="quarter" idx="10"/>
          </p:nvPr>
        </p:nvSpPr>
        <p:spPr>
          <a:xfrm>
            <a:off x="3581400" y="457200"/>
            <a:ext cx="8153400" cy="5486400"/>
          </a:xfrm>
          <a:solidFill>
            <a:schemeClr val="bg1"/>
          </a:solidFill>
          <a:effectLst>
            <a:outerShdw blurRad="190500" algn="t" rotWithShape="0">
              <a:prstClr val="black">
                <a:alpha val="15000"/>
              </a:prstClr>
            </a:outerShdw>
          </a:effectLst>
        </p:spPr>
        <p:txBody>
          <a:bodyPr vert="horz" lIns="274320" tIns="182880" rIns="182880" bIns="182880" rtlCol="0" anchor="ctr">
            <a:noAutofit/>
          </a:bodyPr>
          <a:lstStyle>
            <a:lvl1pPr>
              <a:defRPr lang="en-US" sz="1800" smtClean="0"/>
            </a:lvl1pPr>
            <a:lvl2pPr>
              <a:defRPr lang="en-US" sz="1800" smtClean="0"/>
            </a:lvl2pPr>
            <a:lvl3pPr>
              <a:defRPr lang="en-US" smtClean="0"/>
            </a:lvl3pPr>
            <a:lvl4pPr>
              <a:defRPr lang="en-US" sz="1400" smtClean="0"/>
            </a:lvl4pPr>
            <a:lvl5pPr>
              <a:defRPr lang="en-US" sz="1400"/>
            </a:lvl5pPr>
          </a:lstStyle>
          <a:p>
            <a:pPr lvl="0">
              <a:spcBef>
                <a:spcPts val="1200"/>
              </a:spcBef>
            </a:pPr>
            <a:r>
              <a:rPr lang="en-US"/>
              <a:t>Click to edit Master text styles</a:t>
            </a:r>
          </a:p>
          <a:p>
            <a:pPr lvl="1">
              <a:spcBef>
                <a:spcPts val="1200"/>
              </a:spcBef>
            </a:pPr>
            <a:r>
              <a:rPr lang="en-US"/>
              <a:t>Second level</a:t>
            </a:r>
          </a:p>
          <a:p>
            <a:pPr lvl="2">
              <a:spcBef>
                <a:spcPts val="1200"/>
              </a:spcBef>
            </a:pPr>
            <a:r>
              <a:rPr lang="en-US"/>
              <a:t>Third level</a:t>
            </a:r>
          </a:p>
          <a:p>
            <a:pPr lvl="3">
              <a:spcBef>
                <a:spcPts val="1200"/>
              </a:spcBef>
            </a:pPr>
            <a:r>
              <a:rPr lang="en-US"/>
              <a:t>Fourth level</a:t>
            </a:r>
          </a:p>
          <a:p>
            <a:pPr lvl="4">
              <a:spcBef>
                <a:spcPts val="1200"/>
              </a:spcBef>
            </a:pPr>
            <a:r>
              <a:rPr lang="en-US"/>
              <a:t>Fifth level</a:t>
            </a:r>
          </a:p>
        </p:txBody>
      </p:sp>
    </p:spTree>
    <p:extLst>
      <p:ext uri="{BB962C8B-B14F-4D97-AF65-F5344CB8AC3E}">
        <p14:creationId xmlns:p14="http://schemas.microsoft.com/office/powerpoint/2010/main" val="3931622074"/>
      </p:ext>
    </p:extLst>
  </p:cSld>
  <p:clrMapOvr>
    <a:masterClrMapping/>
  </p:clrMapOvr>
  <p:extLst>
    <p:ext uri="{DCECCB84-F9BA-43D5-87BE-67443E8EF086}">
      <p15:sldGuideLst xmlns:p15="http://schemas.microsoft.com/office/powerpoint/2012/main">
        <p15:guide id="1" pos="1968">
          <p15:clr>
            <a:srgbClr val="FBAE40"/>
          </p15:clr>
        </p15:guide>
        <p15:guide id="3" pos="225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Title and Content A">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097280"/>
            <a:ext cx="11277600" cy="4846320"/>
          </a:xfrm>
          <a:prstGeom prst="rect">
            <a:avLst/>
          </a:prstGeom>
        </p:spPr>
        <p:txBody>
          <a:bodyPr/>
          <a:lstStyle>
            <a:lvl1pPr>
              <a:defRPr sz="1200"/>
            </a:lvl1pPr>
            <a:lvl2pPr>
              <a:defRPr sz="12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itle 3">
            <a:extLst>
              <a:ext uri="{FF2B5EF4-FFF2-40B4-BE49-F238E27FC236}">
                <a16:creationId xmlns:a16="http://schemas.microsoft.com/office/drawing/2014/main" id="{9F35D60E-3DE0-4A8A-853D-E6F80C5462CD}"/>
              </a:ext>
            </a:extLst>
          </p:cNvPr>
          <p:cNvSpPr>
            <a:spLocks noGrp="1"/>
          </p:cNvSpPr>
          <p:nvPr>
            <p:ph type="title"/>
          </p:nvPr>
        </p:nvSpPr>
        <p:spPr>
          <a:xfrm>
            <a:off x="457201" y="457200"/>
            <a:ext cx="11277600" cy="457200"/>
          </a:xfrm>
        </p:spPr>
        <p:txBody>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00CE7D83-1B6D-40C1-A72D-E58FA0AA8132}"/>
              </a:ext>
            </a:extLst>
          </p:cNvPr>
          <p:cNvSpPr>
            <a:spLocks noGrp="1"/>
          </p:cNvSpPr>
          <p:nvPr>
            <p:ph type="ftr" sz="quarter" idx="10"/>
          </p:nvPr>
        </p:nvSpPr>
        <p:spPr/>
        <p:txBody>
          <a:bodyPr/>
          <a:lstStyle/>
          <a:p>
            <a:r>
              <a:rPr lang="en-US"/>
              <a:t>FOOTER</a:t>
            </a:r>
          </a:p>
        </p:txBody>
      </p:sp>
    </p:spTree>
    <p:extLst>
      <p:ext uri="{BB962C8B-B14F-4D97-AF65-F5344CB8AC3E}">
        <p14:creationId xmlns:p14="http://schemas.microsoft.com/office/powerpoint/2010/main" val="3436380678"/>
      </p:ext>
    </p:extLst>
  </p:cSld>
  <p:clrMapOvr>
    <a:masterClrMapping/>
  </p:clrMapOvr>
  <p:extLst>
    <p:ext uri="{DCECCB84-F9BA-43D5-87BE-67443E8EF086}">
      <p15:sldGuideLst xmlns:p15="http://schemas.microsoft.com/office/powerpoint/2012/main">
        <p15:guide id="2" orient="horz" pos="1038">
          <p15:clr>
            <a:srgbClr val="FBAE40"/>
          </p15:clr>
        </p15:guide>
        <p15:guide id="3" orient="horz" pos="115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and Content A">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457200"/>
            <a:ext cx="11277600" cy="5486400"/>
          </a:xfrm>
          <a:prstGeom prst="rect">
            <a:avLst/>
          </a:prstGeom>
        </p:spPr>
        <p:txBody>
          <a:bodyPr/>
          <a:lstStyle>
            <a:lvl1pPr>
              <a:defRPr sz="1200"/>
            </a:lvl1pPr>
            <a:lvl2pPr>
              <a:defRPr sz="12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Footer Placeholder 1">
            <a:extLst>
              <a:ext uri="{FF2B5EF4-FFF2-40B4-BE49-F238E27FC236}">
                <a16:creationId xmlns:a16="http://schemas.microsoft.com/office/drawing/2014/main" id="{00CE7D83-1B6D-40C1-A72D-E58FA0AA8132}"/>
              </a:ext>
            </a:extLst>
          </p:cNvPr>
          <p:cNvSpPr>
            <a:spLocks noGrp="1"/>
          </p:cNvSpPr>
          <p:nvPr>
            <p:ph type="ftr" sz="quarter" idx="10"/>
          </p:nvPr>
        </p:nvSpPr>
        <p:spPr/>
        <p:txBody>
          <a:bodyPr/>
          <a:lstStyle/>
          <a:p>
            <a:r>
              <a:rPr lang="en-US"/>
              <a:t>FOOTER</a:t>
            </a:r>
          </a:p>
        </p:txBody>
      </p:sp>
    </p:spTree>
    <p:extLst>
      <p:ext uri="{BB962C8B-B14F-4D97-AF65-F5344CB8AC3E}">
        <p14:creationId xmlns:p14="http://schemas.microsoft.com/office/powerpoint/2010/main" val="1185334988"/>
      </p:ext>
    </p:extLst>
  </p:cSld>
  <p:clrMapOvr>
    <a:masterClrMapping/>
  </p:clrMapOvr>
  <p:extLst>
    <p:ext uri="{DCECCB84-F9BA-43D5-87BE-67443E8EF086}">
      <p15:sldGuideLst xmlns:p15="http://schemas.microsoft.com/office/powerpoint/2012/main">
        <p15:guide id="2" orient="horz" pos="1038">
          <p15:clr>
            <a:srgbClr val="FBAE40"/>
          </p15:clr>
        </p15:guide>
        <p15:guide id="3" orient="horz" pos="115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ontent B">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2BD63185-AFFD-4EA3-A682-68B5F07D0011}"/>
              </a:ext>
            </a:extLst>
          </p:cNvPr>
          <p:cNvSpPr/>
          <p:nvPr/>
        </p:nvSpPr>
        <p:spPr>
          <a:xfrm flipH="1">
            <a:off x="5021798" y="1828799"/>
            <a:ext cx="7177088" cy="5029201"/>
          </a:xfrm>
          <a:prstGeom prst="rtTriangle">
            <a:avLst/>
          </a:prstGeom>
          <a:solidFill>
            <a:schemeClr val="bg2">
              <a:alpha val="50000"/>
            </a:schemeClr>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3" name="Content Placeholder 2"/>
          <p:cNvSpPr>
            <a:spLocks noGrp="1"/>
          </p:cNvSpPr>
          <p:nvPr>
            <p:ph idx="1"/>
          </p:nvPr>
        </p:nvSpPr>
        <p:spPr>
          <a:xfrm>
            <a:off x="457200" y="1828800"/>
            <a:ext cx="11277601"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3">
            <a:extLst>
              <a:ext uri="{FF2B5EF4-FFF2-40B4-BE49-F238E27FC236}">
                <a16:creationId xmlns:a16="http://schemas.microsoft.com/office/drawing/2014/main" id="{9F35D60E-3DE0-4A8A-853D-E6F80C5462CD}"/>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98FAA117-DDA8-4550-8CC9-A66BF73DF48F}"/>
              </a:ext>
            </a:extLst>
          </p:cNvPr>
          <p:cNvSpPr>
            <a:spLocks noGrp="1"/>
          </p:cNvSpPr>
          <p:nvPr>
            <p:ph type="ftr" sz="quarter" idx="10"/>
          </p:nvPr>
        </p:nvSpPr>
        <p:spPr/>
        <p:txBody>
          <a:bodyPr/>
          <a:lstStyle/>
          <a:p>
            <a:r>
              <a:rPr lang="en-US"/>
              <a:t>FOOTER</a:t>
            </a:r>
          </a:p>
        </p:txBody>
      </p:sp>
    </p:spTree>
    <p:extLst>
      <p:ext uri="{BB962C8B-B14F-4D97-AF65-F5344CB8AC3E}">
        <p14:creationId xmlns:p14="http://schemas.microsoft.com/office/powerpoint/2010/main" val="3301634341"/>
      </p:ext>
    </p:extLst>
  </p:cSld>
  <p:clrMapOvr>
    <a:masterClrMapping/>
  </p:clrMapOvr>
  <p:extLst>
    <p:ext uri="{DCECCB84-F9BA-43D5-87BE-67443E8EF086}">
      <p15:sldGuideLst xmlns:p15="http://schemas.microsoft.com/office/powerpoint/2012/main">
        <p15:guide id="1" orient="horz" pos="1152">
          <p15:clr>
            <a:srgbClr val="FBAE40"/>
          </p15:clr>
        </p15:guide>
        <p15:guide id="2" orient="horz" pos="103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2 column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57200" y="1828800"/>
            <a:ext cx="5420784"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quarter" idx="11"/>
          </p:nvPr>
        </p:nvSpPr>
        <p:spPr>
          <a:xfrm>
            <a:off x="6324601" y="1828800"/>
            <a:ext cx="54102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0A74DE67-A9F0-4E37-8537-157A5735C087}"/>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357D2AAA-F3EF-4B67-97CD-41AC6D39AE78}"/>
              </a:ext>
            </a:extLst>
          </p:cNvPr>
          <p:cNvSpPr>
            <a:spLocks noGrp="1"/>
          </p:cNvSpPr>
          <p:nvPr>
            <p:ph type="ftr" sz="quarter" idx="12"/>
          </p:nvPr>
        </p:nvSpPr>
        <p:spPr/>
        <p:txBody>
          <a:bodyPr/>
          <a:lstStyle/>
          <a:p>
            <a:r>
              <a:rPr lang="en-US"/>
              <a:t>FOOTER</a:t>
            </a:r>
          </a:p>
        </p:txBody>
      </p:sp>
    </p:spTree>
    <p:extLst>
      <p:ext uri="{BB962C8B-B14F-4D97-AF65-F5344CB8AC3E}">
        <p14:creationId xmlns:p14="http://schemas.microsoft.com/office/powerpoint/2010/main" val="1144340460"/>
      </p:ext>
    </p:extLst>
  </p:cSld>
  <p:clrMapOvr>
    <a:masterClrMapping/>
  </p:clrMapOvr>
  <p:extLst>
    <p:ext uri="{DCECCB84-F9BA-43D5-87BE-67443E8EF086}">
      <p15:sldGuideLst xmlns:p15="http://schemas.microsoft.com/office/powerpoint/2012/main">
        <p15:guide id="4" orient="horz" pos="1038">
          <p15:clr>
            <a:srgbClr val="FBAE40"/>
          </p15:clr>
        </p15:guide>
        <p15:guide id="5" pos="3696">
          <p15:clr>
            <a:srgbClr val="FBAE40"/>
          </p15:clr>
        </p15:guide>
        <p15:guide id="6" pos="3984">
          <p15:clr>
            <a:srgbClr val="FBAE40"/>
          </p15:clr>
        </p15:guide>
        <p15:guide id="7" orient="horz" pos="115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3 column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57200" y="1828800"/>
            <a:ext cx="34290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quarter" idx="11"/>
          </p:nvPr>
        </p:nvSpPr>
        <p:spPr>
          <a:xfrm>
            <a:off x="4381500" y="1828800"/>
            <a:ext cx="34290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0A74DE67-A9F0-4E37-8537-157A5735C087}"/>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357D2AAA-F3EF-4B67-97CD-41AC6D39AE78}"/>
              </a:ext>
            </a:extLst>
          </p:cNvPr>
          <p:cNvSpPr>
            <a:spLocks noGrp="1"/>
          </p:cNvSpPr>
          <p:nvPr>
            <p:ph type="ftr" sz="quarter" idx="12"/>
          </p:nvPr>
        </p:nvSpPr>
        <p:spPr/>
        <p:txBody>
          <a:bodyPr/>
          <a:lstStyle/>
          <a:p>
            <a:r>
              <a:rPr lang="en-US"/>
              <a:t>FOOTER</a:t>
            </a:r>
          </a:p>
        </p:txBody>
      </p:sp>
      <p:sp>
        <p:nvSpPr>
          <p:cNvPr id="6" name="Content Placeholder 5">
            <a:extLst>
              <a:ext uri="{FF2B5EF4-FFF2-40B4-BE49-F238E27FC236}">
                <a16:creationId xmlns:a16="http://schemas.microsoft.com/office/drawing/2014/main" id="{669A88CD-5F81-446F-99BE-EEC9063360DA}"/>
              </a:ext>
            </a:extLst>
          </p:cNvPr>
          <p:cNvSpPr>
            <a:spLocks noGrp="1"/>
          </p:cNvSpPr>
          <p:nvPr>
            <p:ph sz="quarter" idx="13"/>
          </p:nvPr>
        </p:nvSpPr>
        <p:spPr>
          <a:xfrm>
            <a:off x="8305800" y="1828800"/>
            <a:ext cx="34290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2895497"/>
      </p:ext>
    </p:extLst>
  </p:cSld>
  <p:clrMapOvr>
    <a:masterClrMapping/>
  </p:clrMapOvr>
  <p:extLst>
    <p:ext uri="{DCECCB84-F9BA-43D5-87BE-67443E8EF086}">
      <p15:sldGuideLst xmlns:p15="http://schemas.microsoft.com/office/powerpoint/2012/main">
        <p15:guide id="1" pos="2448">
          <p15:clr>
            <a:srgbClr val="FBAE40"/>
          </p15:clr>
        </p15:guide>
        <p15:guide id="2" pos="2760">
          <p15:clr>
            <a:srgbClr val="FBAE40"/>
          </p15:clr>
        </p15:guide>
        <p15:guide id="3" orient="horz" pos="1152">
          <p15:clr>
            <a:srgbClr val="FBAE40"/>
          </p15:clr>
        </p15:guide>
        <p15:guide id="4" pos="4920">
          <p15:clr>
            <a:srgbClr val="FBAE40"/>
          </p15:clr>
        </p15:guide>
        <p15:guide id="5" pos="5232">
          <p15:clr>
            <a:srgbClr val="FBAE40"/>
          </p15:clr>
        </p15:guide>
        <p15:guide id="6" orient="horz" pos="103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4 column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57200" y="1828800"/>
            <a:ext cx="246888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quarter" idx="11"/>
          </p:nvPr>
        </p:nvSpPr>
        <p:spPr>
          <a:xfrm>
            <a:off x="3393440" y="1828800"/>
            <a:ext cx="246888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0A74DE67-A9F0-4E37-8537-157A5735C087}"/>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357D2AAA-F3EF-4B67-97CD-41AC6D39AE78}"/>
              </a:ext>
            </a:extLst>
          </p:cNvPr>
          <p:cNvSpPr>
            <a:spLocks noGrp="1"/>
          </p:cNvSpPr>
          <p:nvPr>
            <p:ph type="ftr" sz="quarter" idx="12"/>
          </p:nvPr>
        </p:nvSpPr>
        <p:spPr/>
        <p:txBody>
          <a:bodyPr/>
          <a:lstStyle/>
          <a:p>
            <a:r>
              <a:rPr lang="en-US"/>
              <a:t>FOOTER</a:t>
            </a:r>
          </a:p>
        </p:txBody>
      </p:sp>
      <p:sp>
        <p:nvSpPr>
          <p:cNvPr id="6" name="Content Placeholder 5">
            <a:extLst>
              <a:ext uri="{FF2B5EF4-FFF2-40B4-BE49-F238E27FC236}">
                <a16:creationId xmlns:a16="http://schemas.microsoft.com/office/drawing/2014/main" id="{669A88CD-5F81-446F-99BE-EEC9063360DA}"/>
              </a:ext>
            </a:extLst>
          </p:cNvPr>
          <p:cNvSpPr>
            <a:spLocks noGrp="1"/>
          </p:cNvSpPr>
          <p:nvPr>
            <p:ph sz="quarter" idx="13"/>
          </p:nvPr>
        </p:nvSpPr>
        <p:spPr>
          <a:xfrm>
            <a:off x="6329680" y="1828800"/>
            <a:ext cx="246888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5">
            <a:extLst>
              <a:ext uri="{FF2B5EF4-FFF2-40B4-BE49-F238E27FC236}">
                <a16:creationId xmlns:a16="http://schemas.microsoft.com/office/drawing/2014/main" id="{0D62ACE4-E869-4045-B664-18236EBDC9FB}"/>
              </a:ext>
            </a:extLst>
          </p:cNvPr>
          <p:cNvSpPr>
            <a:spLocks noGrp="1"/>
          </p:cNvSpPr>
          <p:nvPr>
            <p:ph sz="quarter" idx="14"/>
          </p:nvPr>
        </p:nvSpPr>
        <p:spPr>
          <a:xfrm>
            <a:off x="9265920" y="1828800"/>
            <a:ext cx="246888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8931011"/>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guide id="3" orient="horz" pos="1152">
          <p15:clr>
            <a:srgbClr val="FBAE40"/>
          </p15:clr>
        </p15:guide>
        <p15:guide id="4" pos="5544">
          <p15:clr>
            <a:srgbClr val="FBAE40"/>
          </p15:clr>
        </p15:guide>
        <p15:guide id="5" pos="5832">
          <p15:clr>
            <a:srgbClr val="FBAE40"/>
          </p15:clr>
        </p15:guide>
        <p15:guide id="6" pos="2136">
          <p15:clr>
            <a:srgbClr val="FBAE40"/>
          </p15:clr>
        </p15:guide>
        <p15:guide id="7" pos="1848">
          <p15:clr>
            <a:srgbClr val="FBAE40"/>
          </p15:clr>
        </p15:guide>
        <p15:guide id="8" orient="horz" pos="103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with Content and PCharcoal Triangle Photo">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FAE51C77-B7CA-0A65-6B09-6A7E2EDA821F}"/>
              </a:ext>
            </a:extLst>
          </p:cNvPr>
          <p:cNvSpPr>
            <a:spLocks noChangeAspect="1"/>
          </p:cNvSpPr>
          <p:nvPr/>
        </p:nvSpPr>
        <p:spPr>
          <a:xfrm rot="10800000" flipV="1">
            <a:off x="7471633" y="1828800"/>
            <a:ext cx="4720363" cy="5034868"/>
          </a:xfrm>
          <a:prstGeom prst="rtTriangle">
            <a:avLst/>
          </a:prstGeom>
          <a:solidFill>
            <a:schemeClr val="bg2"/>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12" name="Picture Placeholder 11">
            <a:extLst>
              <a:ext uri="{FF2B5EF4-FFF2-40B4-BE49-F238E27FC236}">
                <a16:creationId xmlns:a16="http://schemas.microsoft.com/office/drawing/2014/main" id="{75553836-4940-4419-8307-C471EA99ABF0}"/>
              </a:ext>
            </a:extLst>
          </p:cNvPr>
          <p:cNvSpPr>
            <a:spLocks noGrp="1"/>
          </p:cNvSpPr>
          <p:nvPr>
            <p:ph type="pic" sz="quarter" idx="16"/>
          </p:nvPr>
        </p:nvSpPr>
        <p:spPr>
          <a:xfrm>
            <a:off x="5120902" y="1"/>
            <a:ext cx="7071098" cy="6629399"/>
          </a:xfrm>
          <a:custGeom>
            <a:avLst/>
            <a:gdLst>
              <a:gd name="connsiteX0" fmla="*/ 0 w 6235378"/>
              <a:gd name="connsiteY0" fmla="*/ 0 h 5845883"/>
              <a:gd name="connsiteX1" fmla="*/ 6235378 w 6235378"/>
              <a:gd name="connsiteY1" fmla="*/ 0 h 5845883"/>
              <a:gd name="connsiteX2" fmla="*/ 6235378 w 6235378"/>
              <a:gd name="connsiteY2" fmla="*/ 5845883 h 5845883"/>
            </a:gdLst>
            <a:ahLst/>
            <a:cxnLst>
              <a:cxn ang="0">
                <a:pos x="connsiteX0" y="connsiteY0"/>
              </a:cxn>
              <a:cxn ang="0">
                <a:pos x="connsiteX1" y="connsiteY1"/>
              </a:cxn>
              <a:cxn ang="0">
                <a:pos x="connsiteX2" y="connsiteY2"/>
              </a:cxn>
            </a:cxnLst>
            <a:rect l="l" t="t" r="r" b="b"/>
            <a:pathLst>
              <a:path w="6235378" h="5845883">
                <a:moveTo>
                  <a:pt x="0" y="0"/>
                </a:moveTo>
                <a:lnTo>
                  <a:pt x="6235378" y="0"/>
                </a:lnTo>
                <a:lnTo>
                  <a:pt x="6235378" y="5845883"/>
                </a:lnTo>
                <a:close/>
              </a:path>
            </a:pathLst>
          </a:custGeom>
        </p:spPr>
        <p:txBody>
          <a:bodyPr wrap="square">
            <a:noAutofit/>
          </a:bodyPr>
          <a:lstStyle/>
          <a:p>
            <a:r>
              <a:rPr lang="en-US"/>
              <a:t>Click icon to add picture</a:t>
            </a:r>
          </a:p>
        </p:txBody>
      </p:sp>
      <p:sp>
        <p:nvSpPr>
          <p:cNvPr id="4" name="Footer Placeholder 3">
            <a:extLst>
              <a:ext uri="{FF2B5EF4-FFF2-40B4-BE49-F238E27FC236}">
                <a16:creationId xmlns:a16="http://schemas.microsoft.com/office/drawing/2014/main" id="{D7D75E67-B614-6055-1A51-60188CCF3166}"/>
              </a:ext>
            </a:extLst>
          </p:cNvPr>
          <p:cNvSpPr>
            <a:spLocks noGrp="1"/>
          </p:cNvSpPr>
          <p:nvPr>
            <p:ph type="ftr" sz="quarter" idx="15"/>
          </p:nvPr>
        </p:nvSpPr>
        <p:spPr/>
        <p:txBody>
          <a:bodyPr/>
          <a:lstStyle/>
          <a:p>
            <a:r>
              <a:rPr lang="en-US"/>
              <a:t>FOOTER</a:t>
            </a:r>
          </a:p>
        </p:txBody>
      </p:sp>
      <p:sp>
        <p:nvSpPr>
          <p:cNvPr id="5" name="Title 4">
            <a:extLst>
              <a:ext uri="{FF2B5EF4-FFF2-40B4-BE49-F238E27FC236}">
                <a16:creationId xmlns:a16="http://schemas.microsoft.com/office/drawing/2014/main" id="{D8A96BDB-29D6-47B6-8D47-4FA1A1E91B33}"/>
              </a:ext>
            </a:extLst>
          </p:cNvPr>
          <p:cNvSpPr>
            <a:spLocks noGrp="1"/>
          </p:cNvSpPr>
          <p:nvPr>
            <p:ph type="title"/>
          </p:nvPr>
        </p:nvSpPr>
        <p:spPr>
          <a:xfrm>
            <a:off x="457201" y="457200"/>
            <a:ext cx="4663701" cy="1187450"/>
          </a:xfrm>
        </p:spPr>
        <p:txBody>
          <a:bodyPr/>
          <a:lstStyle/>
          <a:p>
            <a:r>
              <a:rPr lang="en-US"/>
              <a:t>Click to edit Master title style</a:t>
            </a:r>
            <a:endParaRPr lang="en-US" dirty="0"/>
          </a:p>
        </p:txBody>
      </p:sp>
      <p:sp>
        <p:nvSpPr>
          <p:cNvPr id="13" name="Content Placeholder 9">
            <a:extLst>
              <a:ext uri="{FF2B5EF4-FFF2-40B4-BE49-F238E27FC236}">
                <a16:creationId xmlns:a16="http://schemas.microsoft.com/office/drawing/2014/main" id="{9EBB1CF8-2ADC-496A-B3B2-71C17774E6C7}"/>
              </a:ext>
            </a:extLst>
          </p:cNvPr>
          <p:cNvSpPr>
            <a:spLocks noGrp="1"/>
          </p:cNvSpPr>
          <p:nvPr>
            <p:ph sz="quarter" idx="11"/>
          </p:nvPr>
        </p:nvSpPr>
        <p:spPr>
          <a:xfrm>
            <a:off x="457197" y="2286000"/>
            <a:ext cx="7924803" cy="1938992"/>
          </a:xfrm>
          <a:solidFill>
            <a:schemeClr val="bg1"/>
          </a:solidFill>
          <a:effectLst>
            <a:outerShdw blurRad="190500" algn="t" rotWithShape="0">
              <a:prstClr val="black">
                <a:alpha val="15000"/>
              </a:prstClr>
            </a:outerShdw>
          </a:effectLst>
        </p:spPr>
        <p:txBody>
          <a:bodyPr vert="horz" lIns="274320" tIns="182880" rIns="182880" bIns="182880" rtlCol="0" anchor="t">
            <a:spAutoFit/>
          </a:bodyPr>
          <a:lstStyle>
            <a:lvl1pPr>
              <a:defRPr lang="en-US" sz="1800" smtClean="0"/>
            </a:lvl1pPr>
            <a:lvl2pPr>
              <a:defRPr lang="en-US" sz="1800" smtClean="0"/>
            </a:lvl2pPr>
            <a:lvl3pPr>
              <a:defRPr lang="en-US" smtClean="0"/>
            </a:lvl3pPr>
            <a:lvl4pPr>
              <a:defRPr lang="en-US" sz="1400" smtClean="0"/>
            </a:lvl4pPr>
            <a:lvl5pPr>
              <a:defRPr lang="en-US" sz="1400"/>
            </a:lvl5pPr>
          </a:lstStyle>
          <a:p>
            <a:pPr lvl="0">
              <a:spcBef>
                <a:spcPts val="1200"/>
              </a:spcBef>
            </a:pPr>
            <a:r>
              <a:rPr lang="en-US"/>
              <a:t>Click to edit Master text styles</a:t>
            </a:r>
          </a:p>
          <a:p>
            <a:pPr lvl="1">
              <a:spcBef>
                <a:spcPts val="1200"/>
              </a:spcBef>
            </a:pPr>
            <a:r>
              <a:rPr lang="en-US"/>
              <a:t>Second level</a:t>
            </a:r>
          </a:p>
          <a:p>
            <a:pPr lvl="2">
              <a:spcBef>
                <a:spcPts val="1200"/>
              </a:spcBef>
            </a:pPr>
            <a:r>
              <a:rPr lang="en-US"/>
              <a:t>Third level</a:t>
            </a:r>
          </a:p>
          <a:p>
            <a:pPr lvl="3">
              <a:spcBef>
                <a:spcPts val="1200"/>
              </a:spcBef>
            </a:pPr>
            <a:r>
              <a:rPr lang="en-US"/>
              <a:t>Fourth level</a:t>
            </a:r>
          </a:p>
          <a:p>
            <a:pPr lvl="4">
              <a:spcBef>
                <a:spcPts val="1200"/>
              </a:spcBef>
            </a:pPr>
            <a:r>
              <a:rPr lang="en-US"/>
              <a:t>Fifth level</a:t>
            </a:r>
          </a:p>
        </p:txBody>
      </p:sp>
      <p:sp>
        <p:nvSpPr>
          <p:cNvPr id="8" name="Rectangle 7">
            <a:extLst>
              <a:ext uri="{FF2B5EF4-FFF2-40B4-BE49-F238E27FC236}">
                <a16:creationId xmlns:a16="http://schemas.microsoft.com/office/drawing/2014/main" id="{5647C076-99B9-4135-A17A-5D014FF43FA9}"/>
              </a:ext>
            </a:extLst>
          </p:cNvPr>
          <p:cNvSpPr/>
          <p:nvPr/>
        </p:nvSpPr>
        <p:spPr>
          <a:xfrm>
            <a:off x="5250426" y="-810883"/>
            <a:ext cx="6484374" cy="663399"/>
          </a:xfrm>
          <a:prstGeom prst="rect">
            <a:avLst/>
          </a:prstGeom>
          <a:solidFill>
            <a:schemeClr val="accent5"/>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spcBef>
                <a:spcPct val="20000"/>
              </a:spcBef>
            </a:pPr>
            <a:r>
              <a:rPr lang="en-US" sz="2000" b="0" kern="0" dirty="0">
                <a:solidFill>
                  <a:schemeClr val="bg1"/>
                </a:solidFill>
                <a:latin typeface="Trebuchet MS"/>
              </a:rPr>
              <a:t>Send the picture to the back after your make your selection on the live slide.</a:t>
            </a:r>
          </a:p>
        </p:txBody>
      </p:sp>
    </p:spTree>
    <p:extLst>
      <p:ext uri="{BB962C8B-B14F-4D97-AF65-F5344CB8AC3E}">
        <p14:creationId xmlns:p14="http://schemas.microsoft.com/office/powerpoint/2010/main" val="1194833144"/>
      </p:ext>
    </p:extLst>
  </p:cSld>
  <p:clrMapOvr>
    <a:masterClrMapping/>
  </p:clrMapOvr>
  <p:extLst>
    <p:ext uri="{DCECCB84-F9BA-43D5-87BE-67443E8EF086}">
      <p15:sldGuideLst xmlns:p15="http://schemas.microsoft.com/office/powerpoint/2012/main">
        <p15:guide id="2" orient="horz" pos="1440">
          <p15:clr>
            <a:srgbClr val="FBAE40"/>
          </p15:clr>
        </p15:guide>
        <p15:guide id="3" pos="52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with Content and Red Triangle Photo">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9E2F42D5-9B78-472B-ACBC-2499E4F0A0EA}"/>
              </a:ext>
            </a:extLst>
          </p:cNvPr>
          <p:cNvSpPr>
            <a:spLocks noChangeAspect="1"/>
          </p:cNvSpPr>
          <p:nvPr/>
        </p:nvSpPr>
        <p:spPr>
          <a:xfrm rot="16200000">
            <a:off x="6738312" y="1404311"/>
            <a:ext cx="6413349" cy="4494027"/>
          </a:xfrm>
          <a:prstGeom prst="rtTriangle">
            <a:avLst/>
          </a:prstGeom>
          <a:gradFill flip="none" rotWithShape="1">
            <a:gsLst>
              <a:gs pos="0">
                <a:schemeClr val="accent3"/>
              </a:gs>
              <a:gs pos="100000">
                <a:schemeClr val="accent1"/>
              </a:gs>
            </a:gsLst>
            <a:lin ang="16200000" scaled="1"/>
            <a:tileRect/>
          </a:gradFill>
        </p:spPr>
        <p:txBody>
          <a:bodyPr lIns="0" tIns="0" rIns="0" bIns="0" rtlCol="0" anchor="ctr">
            <a:noAutofit/>
          </a:bodyPr>
          <a:lstStyle/>
          <a:p>
            <a:pPr marL="0" marR="0" lvl="0" indent="0" defTabSz="914400" eaLnBrk="1" fontAlgn="auto" latinLnBrk="0" hangingPunct="1">
              <a:lnSpc>
                <a:spcPct val="100000"/>
              </a:lnSpc>
              <a:spcBef>
                <a:spcPct val="20000"/>
              </a:spcBef>
              <a:spcAft>
                <a:spcPts val="0"/>
              </a:spcAft>
              <a:buClrTx/>
              <a:buSzTx/>
              <a:buFontTx/>
              <a:buNone/>
              <a:tabLst/>
            </a:pPr>
            <a:endParaRPr kumimoji="0" lang="en-US" sz="2000" b="0" i="0" u="none" strike="noStrike" kern="0" cap="none" spc="0" normalizeH="0" baseline="0" noProof="0">
              <a:ln>
                <a:noFill/>
              </a:ln>
              <a:solidFill>
                <a:srgbClr val="404040"/>
              </a:solidFill>
              <a:effectLst/>
              <a:uLnTx/>
              <a:uFillTx/>
              <a:latin typeface="Trebuchet MS"/>
            </a:endParaRPr>
          </a:p>
        </p:txBody>
      </p:sp>
      <p:sp>
        <p:nvSpPr>
          <p:cNvPr id="9" name="Picture Placeholder 8">
            <a:extLst>
              <a:ext uri="{FF2B5EF4-FFF2-40B4-BE49-F238E27FC236}">
                <a16:creationId xmlns:a16="http://schemas.microsoft.com/office/drawing/2014/main" id="{CFA0838B-34A0-4DE5-9569-04DA9B9863BB}"/>
              </a:ext>
            </a:extLst>
          </p:cNvPr>
          <p:cNvSpPr>
            <a:spLocks noGrp="1"/>
          </p:cNvSpPr>
          <p:nvPr>
            <p:ph type="pic" sz="quarter" idx="16"/>
          </p:nvPr>
        </p:nvSpPr>
        <p:spPr>
          <a:xfrm>
            <a:off x="5120902" y="1"/>
            <a:ext cx="7071098" cy="6629399"/>
          </a:xfrm>
          <a:custGeom>
            <a:avLst/>
            <a:gdLst>
              <a:gd name="connsiteX0" fmla="*/ 0 w 6235378"/>
              <a:gd name="connsiteY0" fmla="*/ 0 h 5845883"/>
              <a:gd name="connsiteX1" fmla="*/ 6235378 w 6235378"/>
              <a:gd name="connsiteY1" fmla="*/ 0 h 5845883"/>
              <a:gd name="connsiteX2" fmla="*/ 6235378 w 6235378"/>
              <a:gd name="connsiteY2" fmla="*/ 5845883 h 5845883"/>
            </a:gdLst>
            <a:ahLst/>
            <a:cxnLst>
              <a:cxn ang="0">
                <a:pos x="connsiteX0" y="connsiteY0"/>
              </a:cxn>
              <a:cxn ang="0">
                <a:pos x="connsiteX1" y="connsiteY1"/>
              </a:cxn>
              <a:cxn ang="0">
                <a:pos x="connsiteX2" y="connsiteY2"/>
              </a:cxn>
            </a:cxnLst>
            <a:rect l="l" t="t" r="r" b="b"/>
            <a:pathLst>
              <a:path w="6235378" h="5845883">
                <a:moveTo>
                  <a:pt x="0" y="0"/>
                </a:moveTo>
                <a:lnTo>
                  <a:pt x="6235378" y="0"/>
                </a:lnTo>
                <a:lnTo>
                  <a:pt x="6235378" y="5845883"/>
                </a:lnTo>
                <a:close/>
              </a:path>
            </a:pathLst>
          </a:custGeom>
        </p:spPr>
        <p:txBody>
          <a:bodyPr wrap="square">
            <a:noAutofit/>
          </a:bodyPr>
          <a:lstStyle/>
          <a:p>
            <a:r>
              <a:rPr lang="en-US"/>
              <a:t>Click icon to add picture</a:t>
            </a:r>
          </a:p>
        </p:txBody>
      </p:sp>
      <p:sp>
        <p:nvSpPr>
          <p:cNvPr id="11" name="Footer Placeholder 3">
            <a:extLst>
              <a:ext uri="{FF2B5EF4-FFF2-40B4-BE49-F238E27FC236}">
                <a16:creationId xmlns:a16="http://schemas.microsoft.com/office/drawing/2014/main" id="{1EC6D8EF-9FAB-49E3-BCFF-338DEB334DCF}"/>
              </a:ext>
            </a:extLst>
          </p:cNvPr>
          <p:cNvSpPr>
            <a:spLocks noGrp="1"/>
          </p:cNvSpPr>
          <p:nvPr>
            <p:ph type="ftr" sz="quarter" idx="15"/>
          </p:nvPr>
        </p:nvSpPr>
        <p:spPr>
          <a:xfrm>
            <a:off x="457200" y="6400800"/>
            <a:ext cx="4751458" cy="228600"/>
          </a:xfrm>
        </p:spPr>
        <p:txBody>
          <a:bodyPr/>
          <a:lstStyle/>
          <a:p>
            <a:r>
              <a:rPr lang="en-US"/>
              <a:t>FOOTER</a:t>
            </a:r>
          </a:p>
        </p:txBody>
      </p:sp>
      <p:sp>
        <p:nvSpPr>
          <p:cNvPr id="12" name="Title 4">
            <a:extLst>
              <a:ext uri="{FF2B5EF4-FFF2-40B4-BE49-F238E27FC236}">
                <a16:creationId xmlns:a16="http://schemas.microsoft.com/office/drawing/2014/main" id="{11FFA4B6-11DD-44DD-A55A-4B5A494EB2D2}"/>
              </a:ext>
            </a:extLst>
          </p:cNvPr>
          <p:cNvSpPr>
            <a:spLocks noGrp="1"/>
          </p:cNvSpPr>
          <p:nvPr>
            <p:ph type="title"/>
          </p:nvPr>
        </p:nvSpPr>
        <p:spPr>
          <a:xfrm>
            <a:off x="457201" y="457200"/>
            <a:ext cx="4663701" cy="1187450"/>
          </a:xfrm>
        </p:spPr>
        <p:txBody>
          <a:bodyPr/>
          <a:lstStyle/>
          <a:p>
            <a:r>
              <a:rPr lang="en-US"/>
              <a:t>Click to edit Master title style</a:t>
            </a:r>
            <a:endParaRPr lang="en-US" dirty="0"/>
          </a:p>
        </p:txBody>
      </p:sp>
      <p:sp>
        <p:nvSpPr>
          <p:cNvPr id="13" name="Content Placeholder 9">
            <a:extLst>
              <a:ext uri="{FF2B5EF4-FFF2-40B4-BE49-F238E27FC236}">
                <a16:creationId xmlns:a16="http://schemas.microsoft.com/office/drawing/2014/main" id="{87F0FB72-8643-47B3-BA77-D7932DD42017}"/>
              </a:ext>
            </a:extLst>
          </p:cNvPr>
          <p:cNvSpPr>
            <a:spLocks noGrp="1"/>
          </p:cNvSpPr>
          <p:nvPr>
            <p:ph sz="quarter" idx="11"/>
          </p:nvPr>
        </p:nvSpPr>
        <p:spPr>
          <a:xfrm>
            <a:off x="457197" y="2286000"/>
            <a:ext cx="7924803" cy="2000548"/>
          </a:xfrm>
          <a:solidFill>
            <a:schemeClr val="bg1"/>
          </a:solidFill>
          <a:effectLst>
            <a:outerShdw blurRad="190500" algn="t" rotWithShape="0">
              <a:prstClr val="black">
                <a:alpha val="15000"/>
              </a:prstClr>
            </a:outerShdw>
          </a:effectLst>
        </p:spPr>
        <p:txBody>
          <a:bodyPr vert="horz" lIns="274320" tIns="182880" rIns="182880" bIns="182880" rtlCol="0" anchor="t">
            <a:spAutoFit/>
          </a:bodyPr>
          <a:lstStyle>
            <a:lvl1pPr>
              <a:defRPr lang="en-US" sz="1800"/>
            </a:lvl1pPr>
            <a:lvl2pPr>
              <a:defRPr lang="en-US" sz="1800"/>
            </a:lvl2pPr>
            <a:lvl3pPr>
              <a:defRPr lang="en-US"/>
            </a:lvl3pPr>
            <a:lvl4pPr>
              <a:defRPr lang="en-US" sz="1400"/>
            </a:lvl4pPr>
            <a:lvl5pPr>
              <a:defRPr lang="en-US" sz="1400"/>
            </a:lvl5pPr>
          </a:lstStyle>
          <a:p>
            <a:pPr lvl="0">
              <a:spcBef>
                <a:spcPts val="1200"/>
              </a:spcBef>
            </a:pPr>
            <a:r>
              <a:rPr lang="en-US"/>
              <a:t>Click to edit Master text styles</a:t>
            </a:r>
          </a:p>
          <a:p>
            <a:pPr lvl="1">
              <a:spcBef>
                <a:spcPts val="1200"/>
              </a:spcBef>
            </a:pPr>
            <a:r>
              <a:rPr lang="en-US"/>
              <a:t>Second level</a:t>
            </a:r>
          </a:p>
          <a:p>
            <a:pPr lvl="2">
              <a:spcBef>
                <a:spcPts val="1200"/>
              </a:spcBef>
            </a:pPr>
            <a:r>
              <a:rPr lang="en-US"/>
              <a:t>Third level</a:t>
            </a:r>
          </a:p>
          <a:p>
            <a:pPr lvl="3">
              <a:spcBef>
                <a:spcPts val="1200"/>
              </a:spcBef>
            </a:pPr>
            <a:r>
              <a:rPr lang="en-US"/>
              <a:t>Fourth level</a:t>
            </a:r>
          </a:p>
          <a:p>
            <a:pPr lvl="4">
              <a:spcBef>
                <a:spcPts val="1200"/>
              </a:spcBef>
            </a:pPr>
            <a:r>
              <a:rPr lang="en-US"/>
              <a:t>Fifth level</a:t>
            </a:r>
          </a:p>
        </p:txBody>
      </p:sp>
      <p:sp>
        <p:nvSpPr>
          <p:cNvPr id="8" name="Rectangle 7">
            <a:extLst>
              <a:ext uri="{FF2B5EF4-FFF2-40B4-BE49-F238E27FC236}">
                <a16:creationId xmlns:a16="http://schemas.microsoft.com/office/drawing/2014/main" id="{C70BB6A7-33A1-4AF1-AB18-32FE5CD943DE}"/>
              </a:ext>
            </a:extLst>
          </p:cNvPr>
          <p:cNvSpPr/>
          <p:nvPr/>
        </p:nvSpPr>
        <p:spPr>
          <a:xfrm>
            <a:off x="5250426" y="-810883"/>
            <a:ext cx="6484374" cy="663399"/>
          </a:xfrm>
          <a:prstGeom prst="rect">
            <a:avLst/>
          </a:prstGeom>
          <a:solidFill>
            <a:schemeClr val="accent5"/>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spcBef>
                <a:spcPct val="20000"/>
              </a:spcBef>
            </a:pPr>
            <a:r>
              <a:rPr lang="en-US" sz="2000" b="0" kern="0" dirty="0">
                <a:solidFill>
                  <a:schemeClr val="bg1"/>
                </a:solidFill>
                <a:latin typeface="Trebuchet MS"/>
              </a:rPr>
              <a:t>Send the picture to the back after your make your selection on the live slide.</a:t>
            </a:r>
          </a:p>
        </p:txBody>
      </p:sp>
    </p:spTree>
    <p:extLst>
      <p:ext uri="{BB962C8B-B14F-4D97-AF65-F5344CB8AC3E}">
        <p14:creationId xmlns:p14="http://schemas.microsoft.com/office/powerpoint/2010/main" val="1054383723"/>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115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with Content and Slate Triangle Photo">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C837FF01-E6CC-459C-9BFE-6D2746561F31}"/>
              </a:ext>
            </a:extLst>
          </p:cNvPr>
          <p:cNvSpPr>
            <a:spLocks noChangeAspect="1"/>
          </p:cNvSpPr>
          <p:nvPr/>
        </p:nvSpPr>
        <p:spPr>
          <a:xfrm rot="16200000">
            <a:off x="6738312" y="1404311"/>
            <a:ext cx="6413349" cy="4494027"/>
          </a:xfrm>
          <a:prstGeom prst="rtTriangle">
            <a:avLst/>
          </a:prstGeom>
          <a:gradFill flip="none" rotWithShape="1">
            <a:gsLst>
              <a:gs pos="0">
                <a:schemeClr val="accent2">
                  <a:lumMod val="50000"/>
                </a:schemeClr>
              </a:gs>
              <a:gs pos="100000">
                <a:schemeClr val="accent2"/>
              </a:gs>
            </a:gsLst>
            <a:lin ang="16200000" scaled="1"/>
            <a:tileRect/>
          </a:gradFill>
        </p:spPr>
        <p:txBody>
          <a:bodyPr lIns="0" tIns="0" rIns="0" bIns="0" rtlCol="0" anchor="ctr">
            <a:noAutofit/>
          </a:bodyPr>
          <a:lstStyle/>
          <a:p>
            <a:pPr marL="0" marR="0" lvl="0" indent="0" defTabSz="914400" eaLnBrk="1" fontAlgn="auto" latinLnBrk="0" hangingPunct="1">
              <a:lnSpc>
                <a:spcPct val="100000"/>
              </a:lnSpc>
              <a:spcBef>
                <a:spcPct val="20000"/>
              </a:spcBef>
              <a:spcAft>
                <a:spcPts val="0"/>
              </a:spcAft>
              <a:buClrTx/>
              <a:buSzTx/>
              <a:buFontTx/>
              <a:buNone/>
              <a:tabLst/>
            </a:pPr>
            <a:endParaRPr kumimoji="0" lang="en-US" sz="2000" b="0" i="0" u="none" strike="noStrike" kern="0" cap="none" spc="0" normalizeH="0" baseline="0" noProof="0">
              <a:ln>
                <a:noFill/>
              </a:ln>
              <a:solidFill>
                <a:srgbClr val="404040"/>
              </a:solidFill>
              <a:effectLst/>
              <a:uLnTx/>
              <a:uFillTx/>
              <a:latin typeface="Trebuchet MS"/>
            </a:endParaRPr>
          </a:p>
        </p:txBody>
      </p:sp>
      <p:sp>
        <p:nvSpPr>
          <p:cNvPr id="9" name="Picture Placeholder 8">
            <a:extLst>
              <a:ext uri="{FF2B5EF4-FFF2-40B4-BE49-F238E27FC236}">
                <a16:creationId xmlns:a16="http://schemas.microsoft.com/office/drawing/2014/main" id="{C7E15E1B-3011-462E-9827-5C029F18D112}"/>
              </a:ext>
            </a:extLst>
          </p:cNvPr>
          <p:cNvSpPr>
            <a:spLocks noGrp="1"/>
          </p:cNvSpPr>
          <p:nvPr>
            <p:ph type="pic" sz="quarter" idx="16"/>
          </p:nvPr>
        </p:nvSpPr>
        <p:spPr>
          <a:xfrm>
            <a:off x="5120902" y="1"/>
            <a:ext cx="7071098" cy="6629399"/>
          </a:xfrm>
          <a:custGeom>
            <a:avLst/>
            <a:gdLst>
              <a:gd name="connsiteX0" fmla="*/ 0 w 6235378"/>
              <a:gd name="connsiteY0" fmla="*/ 0 h 5845883"/>
              <a:gd name="connsiteX1" fmla="*/ 6235378 w 6235378"/>
              <a:gd name="connsiteY1" fmla="*/ 0 h 5845883"/>
              <a:gd name="connsiteX2" fmla="*/ 6235378 w 6235378"/>
              <a:gd name="connsiteY2" fmla="*/ 5845883 h 5845883"/>
            </a:gdLst>
            <a:ahLst/>
            <a:cxnLst>
              <a:cxn ang="0">
                <a:pos x="connsiteX0" y="connsiteY0"/>
              </a:cxn>
              <a:cxn ang="0">
                <a:pos x="connsiteX1" y="connsiteY1"/>
              </a:cxn>
              <a:cxn ang="0">
                <a:pos x="connsiteX2" y="connsiteY2"/>
              </a:cxn>
            </a:cxnLst>
            <a:rect l="l" t="t" r="r" b="b"/>
            <a:pathLst>
              <a:path w="6235378" h="5845883">
                <a:moveTo>
                  <a:pt x="0" y="0"/>
                </a:moveTo>
                <a:lnTo>
                  <a:pt x="6235378" y="0"/>
                </a:lnTo>
                <a:lnTo>
                  <a:pt x="6235378" y="5845883"/>
                </a:lnTo>
                <a:close/>
              </a:path>
            </a:pathLst>
          </a:custGeom>
        </p:spPr>
        <p:txBody>
          <a:bodyPr wrap="square">
            <a:noAutofit/>
          </a:bodyPr>
          <a:lstStyle/>
          <a:p>
            <a:r>
              <a:rPr lang="en-US"/>
              <a:t>Click icon to add picture</a:t>
            </a:r>
          </a:p>
        </p:txBody>
      </p:sp>
      <p:sp>
        <p:nvSpPr>
          <p:cNvPr id="11" name="Footer Placeholder 3">
            <a:extLst>
              <a:ext uri="{FF2B5EF4-FFF2-40B4-BE49-F238E27FC236}">
                <a16:creationId xmlns:a16="http://schemas.microsoft.com/office/drawing/2014/main" id="{671B20F6-2F3C-47AB-838E-E4D4D62D3D8A}"/>
              </a:ext>
            </a:extLst>
          </p:cNvPr>
          <p:cNvSpPr>
            <a:spLocks noGrp="1"/>
          </p:cNvSpPr>
          <p:nvPr>
            <p:ph type="ftr" sz="quarter" idx="15"/>
          </p:nvPr>
        </p:nvSpPr>
        <p:spPr>
          <a:xfrm>
            <a:off x="457200" y="6400800"/>
            <a:ext cx="4751458" cy="228600"/>
          </a:xfrm>
        </p:spPr>
        <p:txBody>
          <a:bodyPr/>
          <a:lstStyle/>
          <a:p>
            <a:r>
              <a:rPr lang="en-US"/>
              <a:t>FOOTER</a:t>
            </a:r>
          </a:p>
        </p:txBody>
      </p:sp>
      <p:sp>
        <p:nvSpPr>
          <p:cNvPr id="12" name="Title 4">
            <a:extLst>
              <a:ext uri="{FF2B5EF4-FFF2-40B4-BE49-F238E27FC236}">
                <a16:creationId xmlns:a16="http://schemas.microsoft.com/office/drawing/2014/main" id="{3E6B6263-5CAD-4670-854C-094E4E9742A5}"/>
              </a:ext>
            </a:extLst>
          </p:cNvPr>
          <p:cNvSpPr>
            <a:spLocks noGrp="1"/>
          </p:cNvSpPr>
          <p:nvPr>
            <p:ph type="title"/>
          </p:nvPr>
        </p:nvSpPr>
        <p:spPr>
          <a:xfrm>
            <a:off x="457201" y="457200"/>
            <a:ext cx="4663701" cy="1187450"/>
          </a:xfrm>
        </p:spPr>
        <p:txBody>
          <a:bodyPr/>
          <a:lstStyle/>
          <a:p>
            <a:r>
              <a:rPr lang="en-US"/>
              <a:t>Click to edit Master title style</a:t>
            </a:r>
            <a:endParaRPr lang="en-US" dirty="0"/>
          </a:p>
        </p:txBody>
      </p:sp>
      <p:sp>
        <p:nvSpPr>
          <p:cNvPr id="13" name="Content Placeholder 9">
            <a:extLst>
              <a:ext uri="{FF2B5EF4-FFF2-40B4-BE49-F238E27FC236}">
                <a16:creationId xmlns:a16="http://schemas.microsoft.com/office/drawing/2014/main" id="{EDC0A940-9C19-4213-8308-19EC5F6469B3}"/>
              </a:ext>
            </a:extLst>
          </p:cNvPr>
          <p:cNvSpPr>
            <a:spLocks noGrp="1"/>
          </p:cNvSpPr>
          <p:nvPr>
            <p:ph sz="quarter" idx="11"/>
          </p:nvPr>
        </p:nvSpPr>
        <p:spPr>
          <a:xfrm>
            <a:off x="457197" y="2286000"/>
            <a:ext cx="7924803" cy="2000548"/>
          </a:xfrm>
          <a:solidFill>
            <a:schemeClr val="bg1"/>
          </a:solidFill>
          <a:effectLst>
            <a:outerShdw blurRad="190500" algn="t" rotWithShape="0">
              <a:prstClr val="black">
                <a:alpha val="15000"/>
              </a:prstClr>
            </a:outerShdw>
          </a:effectLst>
        </p:spPr>
        <p:txBody>
          <a:bodyPr vert="horz" lIns="274320" tIns="182880" rIns="182880" bIns="182880" rtlCol="0" anchor="t">
            <a:spAutoFit/>
          </a:bodyPr>
          <a:lstStyle>
            <a:lvl1pPr>
              <a:defRPr lang="en-US" sz="1800"/>
            </a:lvl1pPr>
            <a:lvl2pPr>
              <a:defRPr lang="en-US" sz="1800"/>
            </a:lvl2pPr>
            <a:lvl3pPr>
              <a:defRPr lang="en-US"/>
            </a:lvl3pPr>
            <a:lvl4pPr>
              <a:defRPr lang="en-US" sz="1400"/>
            </a:lvl4pPr>
            <a:lvl5pPr>
              <a:defRPr lang="en-US" sz="1400"/>
            </a:lvl5pPr>
          </a:lstStyle>
          <a:p>
            <a:pPr lvl="0">
              <a:spcBef>
                <a:spcPts val="1200"/>
              </a:spcBef>
            </a:pPr>
            <a:r>
              <a:rPr lang="en-US"/>
              <a:t>Click to edit Master text styles</a:t>
            </a:r>
          </a:p>
          <a:p>
            <a:pPr lvl="1">
              <a:spcBef>
                <a:spcPts val="1200"/>
              </a:spcBef>
            </a:pPr>
            <a:r>
              <a:rPr lang="en-US"/>
              <a:t>Second level</a:t>
            </a:r>
          </a:p>
          <a:p>
            <a:pPr lvl="2">
              <a:spcBef>
                <a:spcPts val="1200"/>
              </a:spcBef>
            </a:pPr>
            <a:r>
              <a:rPr lang="en-US"/>
              <a:t>Third level</a:t>
            </a:r>
          </a:p>
          <a:p>
            <a:pPr lvl="3">
              <a:spcBef>
                <a:spcPts val="1200"/>
              </a:spcBef>
            </a:pPr>
            <a:r>
              <a:rPr lang="en-US"/>
              <a:t>Fourth level</a:t>
            </a:r>
          </a:p>
          <a:p>
            <a:pPr lvl="4">
              <a:spcBef>
                <a:spcPts val="1200"/>
              </a:spcBef>
            </a:pPr>
            <a:r>
              <a:rPr lang="en-US"/>
              <a:t>Fifth level</a:t>
            </a:r>
          </a:p>
        </p:txBody>
      </p:sp>
      <p:sp>
        <p:nvSpPr>
          <p:cNvPr id="8" name="Rectangle 7">
            <a:extLst>
              <a:ext uri="{FF2B5EF4-FFF2-40B4-BE49-F238E27FC236}">
                <a16:creationId xmlns:a16="http://schemas.microsoft.com/office/drawing/2014/main" id="{F7B0D377-0A56-497B-A99F-734B7686EBFB}"/>
              </a:ext>
            </a:extLst>
          </p:cNvPr>
          <p:cNvSpPr/>
          <p:nvPr/>
        </p:nvSpPr>
        <p:spPr>
          <a:xfrm>
            <a:off x="5250426" y="-810883"/>
            <a:ext cx="6484374" cy="663399"/>
          </a:xfrm>
          <a:prstGeom prst="rect">
            <a:avLst/>
          </a:prstGeom>
          <a:solidFill>
            <a:schemeClr val="accent5"/>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spcBef>
                <a:spcPct val="20000"/>
              </a:spcBef>
            </a:pPr>
            <a:r>
              <a:rPr lang="en-US" sz="2000" b="0" kern="0" dirty="0">
                <a:solidFill>
                  <a:schemeClr val="bg1"/>
                </a:solidFill>
                <a:latin typeface="Trebuchet MS"/>
              </a:rPr>
              <a:t>Send the picture to the back after your make your selection on the live slide.</a:t>
            </a:r>
          </a:p>
        </p:txBody>
      </p:sp>
    </p:spTree>
    <p:extLst>
      <p:ext uri="{BB962C8B-B14F-4D97-AF65-F5344CB8AC3E}">
        <p14:creationId xmlns:p14="http://schemas.microsoft.com/office/powerpoint/2010/main" val="516015357"/>
      </p:ext>
    </p:extLst>
  </p:cSld>
  <p:clrMapOvr>
    <a:masterClrMapping/>
  </p:clrMapOvr>
  <p:extLst>
    <p:ext uri="{DCECCB84-F9BA-43D5-87BE-67443E8EF086}">
      <p15:sldGuideLst xmlns:p15="http://schemas.microsoft.com/office/powerpoint/2012/main">
        <p15:guide id="1" orient="horz" pos="1008">
          <p15:clr>
            <a:srgbClr val="FBAE40"/>
          </p15:clr>
        </p15:guide>
        <p15:guide id="2" orient="horz" pos="115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Title with Content, Slate Angle and Photo">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BB7CB851-F4DC-415A-64C1-F46DCE45A0F4}"/>
              </a:ext>
            </a:extLst>
          </p:cNvPr>
          <p:cNvSpPr/>
          <p:nvPr/>
        </p:nvSpPr>
        <p:spPr>
          <a:xfrm>
            <a:off x="-3" y="-7872"/>
            <a:ext cx="12192001" cy="6865872"/>
          </a:xfrm>
          <a:custGeom>
            <a:avLst/>
            <a:gdLst>
              <a:gd name="connsiteX0" fmla="*/ 3459 w 12192001"/>
              <a:gd name="connsiteY0" fmla="*/ 4732 h 6865872"/>
              <a:gd name="connsiteX1" fmla="*/ 3459 w 12192001"/>
              <a:gd name="connsiteY1" fmla="*/ 6194304 h 6865872"/>
              <a:gd name="connsiteX2" fmla="*/ 8836491 w 12192001"/>
              <a:gd name="connsiteY2" fmla="*/ 4732 h 6865872"/>
              <a:gd name="connsiteX3" fmla="*/ 0 w 12192001"/>
              <a:gd name="connsiteY3" fmla="*/ 0 h 6865872"/>
              <a:gd name="connsiteX4" fmla="*/ 12192001 w 12192001"/>
              <a:gd name="connsiteY4" fmla="*/ 0 h 6865872"/>
              <a:gd name="connsiteX5" fmla="*/ 12192001 w 12192001"/>
              <a:gd name="connsiteY5" fmla="*/ 1624559 h 6865872"/>
              <a:gd name="connsiteX6" fmla="*/ 4712212 w 12192001"/>
              <a:gd name="connsiteY6" fmla="*/ 6865872 h 6865872"/>
              <a:gd name="connsiteX7" fmla="*/ 0 w 12192001"/>
              <a:gd name="connsiteY7" fmla="*/ 6865872 h 686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65872">
                <a:moveTo>
                  <a:pt x="3459" y="4732"/>
                </a:moveTo>
                <a:lnTo>
                  <a:pt x="3459" y="6194304"/>
                </a:lnTo>
                <a:lnTo>
                  <a:pt x="8836491" y="4732"/>
                </a:lnTo>
                <a:close/>
                <a:moveTo>
                  <a:pt x="0" y="0"/>
                </a:moveTo>
                <a:lnTo>
                  <a:pt x="12192001" y="0"/>
                </a:lnTo>
                <a:lnTo>
                  <a:pt x="12192001" y="1624559"/>
                </a:lnTo>
                <a:lnTo>
                  <a:pt x="4712212" y="6865872"/>
                </a:lnTo>
                <a:lnTo>
                  <a:pt x="0" y="6865872"/>
                </a:lnTo>
                <a:close/>
              </a:path>
            </a:pathLst>
          </a:custGeom>
          <a:solidFill>
            <a:schemeClr val="bg1">
              <a:lumMod val="95000"/>
            </a:schemeClr>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sp>
        <p:nvSpPr>
          <p:cNvPr id="2" name="Title 1"/>
          <p:cNvSpPr>
            <a:spLocks noGrp="1"/>
          </p:cNvSpPr>
          <p:nvPr>
            <p:ph type="title" hasCustomPrompt="1"/>
          </p:nvPr>
        </p:nvSpPr>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lvl1pPr>
              <a:defRPr>
                <a:solidFill>
                  <a:schemeClr val="bg1"/>
                </a:solidFill>
              </a:defRPr>
            </a:lvl1pPr>
          </a:lstStyle>
          <a:p>
            <a:r>
              <a:rPr lang="en-US" dirty="0">
                <a:solidFill>
                  <a:schemeClr val="tx1"/>
                </a:solidFill>
              </a:rPr>
              <a:t>FOOTER</a:t>
            </a:r>
          </a:p>
        </p:txBody>
      </p:sp>
      <p:sp>
        <p:nvSpPr>
          <p:cNvPr id="16" name="Picture Placeholder 9">
            <a:extLst>
              <a:ext uri="{FF2B5EF4-FFF2-40B4-BE49-F238E27FC236}">
                <a16:creationId xmlns:a16="http://schemas.microsoft.com/office/drawing/2014/main" id="{F4DC05BE-61C1-4CC4-A215-8EC4B7FF7741}"/>
              </a:ext>
            </a:extLst>
          </p:cNvPr>
          <p:cNvSpPr>
            <a:spLocks noGrp="1"/>
          </p:cNvSpPr>
          <p:nvPr>
            <p:ph type="pic" sz="quarter" idx="14"/>
          </p:nvPr>
        </p:nvSpPr>
        <p:spPr>
          <a:xfrm>
            <a:off x="7937500" y="0"/>
            <a:ext cx="4254498" cy="6858000"/>
          </a:xfrm>
          <a:solidFill>
            <a:schemeClr val="bg2"/>
          </a:solidFill>
        </p:spPr>
        <p:txBody>
          <a:bodyPr/>
          <a:lstStyle>
            <a:lvl1pPr algn="ctr">
              <a:defRPr/>
            </a:lvl1pPr>
          </a:lstStyle>
          <a:p>
            <a:r>
              <a:rPr lang="en-US"/>
              <a:t>Click icon to add picture</a:t>
            </a:r>
          </a:p>
        </p:txBody>
      </p:sp>
      <p:sp>
        <p:nvSpPr>
          <p:cNvPr id="8" name="Content Placeholder 9">
            <a:extLst>
              <a:ext uri="{FF2B5EF4-FFF2-40B4-BE49-F238E27FC236}">
                <a16:creationId xmlns:a16="http://schemas.microsoft.com/office/drawing/2014/main" id="{B51A573C-57B0-475E-A442-A5E7C2F3300D}"/>
              </a:ext>
            </a:extLst>
          </p:cNvPr>
          <p:cNvSpPr>
            <a:spLocks noGrp="1"/>
          </p:cNvSpPr>
          <p:nvPr>
            <p:ph sz="quarter" idx="11"/>
          </p:nvPr>
        </p:nvSpPr>
        <p:spPr>
          <a:xfrm>
            <a:off x="457197" y="1828800"/>
            <a:ext cx="7924803" cy="2000548"/>
          </a:xfrm>
          <a:solidFill>
            <a:schemeClr val="bg1"/>
          </a:solidFill>
          <a:effectLst>
            <a:outerShdw blurRad="190500" algn="t" rotWithShape="0">
              <a:prstClr val="black">
                <a:alpha val="15000"/>
              </a:prstClr>
            </a:outerShdw>
          </a:effectLst>
        </p:spPr>
        <p:txBody>
          <a:bodyPr vert="horz" lIns="274320" tIns="182880" rIns="182880" bIns="182880" rtlCol="0" anchor="t">
            <a:spAutoFit/>
          </a:bodyPr>
          <a:lstStyle>
            <a:lvl1pPr>
              <a:defRPr lang="en-US" sz="1800" dirty="0"/>
            </a:lvl1pPr>
            <a:lvl2pPr>
              <a:defRPr lang="en-US" sz="1800" dirty="0"/>
            </a:lvl2pPr>
            <a:lvl3pPr>
              <a:defRPr lang="en-US" dirty="0"/>
            </a:lvl3pPr>
            <a:lvl4pPr>
              <a:defRPr lang="en-US" sz="1400" dirty="0"/>
            </a:lvl4pPr>
            <a:lvl5pPr>
              <a:defRPr lang="en-US" sz="1400" dirty="0"/>
            </a:lvl5pPr>
          </a:lstStyle>
          <a:p>
            <a:pPr lvl="0">
              <a:spcBef>
                <a:spcPts val="1200"/>
              </a:spcBef>
            </a:pPr>
            <a:r>
              <a:rPr lang="en-US"/>
              <a:t>Click to edit Master text styles</a:t>
            </a:r>
          </a:p>
          <a:p>
            <a:pPr lvl="1">
              <a:spcBef>
                <a:spcPts val="1200"/>
              </a:spcBef>
            </a:pPr>
            <a:r>
              <a:rPr lang="en-US"/>
              <a:t>Second level</a:t>
            </a:r>
          </a:p>
          <a:p>
            <a:pPr lvl="2">
              <a:spcBef>
                <a:spcPts val="1200"/>
              </a:spcBef>
            </a:pPr>
            <a:r>
              <a:rPr lang="en-US"/>
              <a:t>Third level</a:t>
            </a:r>
          </a:p>
          <a:p>
            <a:pPr lvl="3">
              <a:spcBef>
                <a:spcPts val="1200"/>
              </a:spcBef>
            </a:pPr>
            <a:r>
              <a:rPr lang="en-US"/>
              <a:t>Fourth level</a:t>
            </a:r>
          </a:p>
          <a:p>
            <a:pPr lvl="4">
              <a:spcBef>
                <a:spcPts val="1200"/>
              </a:spcBef>
            </a:pPr>
            <a:r>
              <a:rPr lang="en-US"/>
              <a:t>Fifth level</a:t>
            </a:r>
            <a:endParaRPr lang="en-US" dirty="0"/>
          </a:p>
        </p:txBody>
      </p:sp>
      <p:sp>
        <p:nvSpPr>
          <p:cNvPr id="9" name="Rectangle 8">
            <a:extLst>
              <a:ext uri="{FF2B5EF4-FFF2-40B4-BE49-F238E27FC236}">
                <a16:creationId xmlns:a16="http://schemas.microsoft.com/office/drawing/2014/main" id="{71AE0FE7-E22E-48E6-B634-3639E0EA1247}"/>
              </a:ext>
            </a:extLst>
          </p:cNvPr>
          <p:cNvSpPr/>
          <p:nvPr/>
        </p:nvSpPr>
        <p:spPr>
          <a:xfrm>
            <a:off x="5250426" y="-810883"/>
            <a:ext cx="6484374" cy="663399"/>
          </a:xfrm>
          <a:prstGeom prst="rect">
            <a:avLst/>
          </a:prstGeom>
          <a:solidFill>
            <a:schemeClr val="accent5"/>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spcBef>
                <a:spcPct val="20000"/>
              </a:spcBef>
            </a:pPr>
            <a:r>
              <a:rPr lang="en-US" sz="2000" b="0" kern="0" dirty="0">
                <a:solidFill>
                  <a:schemeClr val="bg1"/>
                </a:solidFill>
                <a:latin typeface="Trebuchet MS"/>
              </a:rPr>
              <a:t>Send the picture to the back after your make your selection on the live slide.</a:t>
            </a:r>
          </a:p>
        </p:txBody>
      </p:sp>
      <p:sp>
        <p:nvSpPr>
          <p:cNvPr id="10" name="Slide Number Placeholder 5">
            <a:extLst>
              <a:ext uri="{FF2B5EF4-FFF2-40B4-BE49-F238E27FC236}">
                <a16:creationId xmlns:a16="http://schemas.microsoft.com/office/drawing/2014/main" id="{A66F62E3-C6DA-49C3-9C27-A2353372AAC0}"/>
              </a:ext>
            </a:extLst>
          </p:cNvPr>
          <p:cNvSpPr txBox="1">
            <a:spLocks/>
          </p:cNvSpPr>
          <p:nvPr/>
        </p:nvSpPr>
        <p:spPr bwMode="auto">
          <a:xfrm>
            <a:off x="1" y="6400800"/>
            <a:ext cx="457199" cy="228600"/>
          </a:xfrm>
          <a:prstGeom prst="rect">
            <a:avLst/>
          </a:prstGeom>
          <a:solidFill>
            <a:schemeClr val="accent2"/>
          </a:solidFill>
          <a:ln w="9525">
            <a:noFill/>
            <a:miter lim="800000"/>
            <a:headEnd/>
            <a:tailEnd/>
          </a:ln>
          <a:effectLst/>
        </p:spPr>
        <p:txBody>
          <a:bodyPr vert="horz" wrap="square" lIns="91440" tIns="91440" rIns="91440" bIns="91440" numCol="1" anchor="ctr"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Tree>
    <p:extLst>
      <p:ext uri="{BB962C8B-B14F-4D97-AF65-F5344CB8AC3E}">
        <p14:creationId xmlns:p14="http://schemas.microsoft.com/office/powerpoint/2010/main" val="640394148"/>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1152">
          <p15:clr>
            <a:srgbClr val="FBAE40"/>
          </p15:clr>
        </p15:guide>
        <p15:guide id="7" pos="4992">
          <p15:clr>
            <a:srgbClr val="FBAE40"/>
          </p15:clr>
        </p15:guide>
        <p15:guide id="8" pos="52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Agenda B">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44E7AB3-FDD0-4FD8-8DEB-365387231B96}"/>
              </a:ext>
            </a:extLst>
          </p:cNvPr>
          <p:cNvPicPr>
            <a:picLocks noChangeAspect="1"/>
          </p:cNvPicPr>
          <p:nvPr/>
        </p:nvPicPr>
        <p:blipFill>
          <a:blip r:embed="rId2"/>
          <a:srcRect t="122" b="122"/>
          <a:stretch/>
        </p:blipFill>
        <p:spPr>
          <a:xfrm>
            <a:off x="1" y="0"/>
            <a:ext cx="12191998" cy="6858000"/>
          </a:xfrm>
          <a:prstGeom prst="rect">
            <a:avLst/>
          </a:prstGeom>
        </p:spPr>
      </p:pic>
      <p:sp>
        <p:nvSpPr>
          <p:cNvPr id="13" name="Rectangle 2">
            <a:extLst>
              <a:ext uri="{FF2B5EF4-FFF2-40B4-BE49-F238E27FC236}">
                <a16:creationId xmlns:a16="http://schemas.microsoft.com/office/drawing/2014/main" id="{F368EC02-D2CE-4465-91A9-059A58742A38}"/>
              </a:ext>
            </a:extLst>
          </p:cNvPr>
          <p:cNvSpPr>
            <a:spLocks noGrp="1" noChangeArrowheads="1"/>
          </p:cNvSpPr>
          <p:nvPr>
            <p:ph type="ctrTitle" hasCustomPrompt="1"/>
          </p:nvPr>
        </p:nvSpPr>
        <p:spPr bwMode="gray">
          <a:xfrm>
            <a:off x="457200" y="457200"/>
            <a:ext cx="2647950" cy="5486399"/>
          </a:xfrm>
        </p:spPr>
        <p:txBody>
          <a:bodyPr anchor="ctr"/>
          <a:lstStyle>
            <a:lvl1pPr>
              <a:defRPr sz="2800" b="0" i="0">
                <a:solidFill>
                  <a:schemeClr val="bg1"/>
                </a:solidFill>
              </a:defRPr>
            </a:lvl1pPr>
          </a:lstStyle>
          <a:p>
            <a:r>
              <a:rPr lang="en-US" dirty="0"/>
              <a:t>Click To Edit Master Title Style</a:t>
            </a:r>
            <a:endParaRPr lang="en-GB" dirty="0"/>
          </a:p>
        </p:txBody>
      </p:sp>
      <p:sp>
        <p:nvSpPr>
          <p:cNvPr id="17" name="Slide Number Placeholder 5">
            <a:extLst>
              <a:ext uri="{FF2B5EF4-FFF2-40B4-BE49-F238E27FC236}">
                <a16:creationId xmlns:a16="http://schemas.microsoft.com/office/drawing/2014/main" id="{07CA162A-D269-4A14-A950-0385E87090E8}"/>
              </a:ext>
            </a:extLst>
          </p:cNvPr>
          <p:cNvSpPr txBox="1">
            <a:spLocks/>
          </p:cNvSpPr>
          <p:nvPr/>
        </p:nvSpPr>
        <p:spPr bwMode="auto">
          <a:xfrm>
            <a:off x="1" y="6400800"/>
            <a:ext cx="457199" cy="228600"/>
          </a:xfrm>
          <a:prstGeom prst="rect">
            <a:avLst/>
          </a:prstGeom>
          <a:solidFill>
            <a:schemeClr val="accent2"/>
          </a:solidFill>
          <a:ln w="9525">
            <a:noFill/>
            <a:miter lim="800000"/>
            <a:headEnd/>
            <a:tailEnd/>
          </a:ln>
          <a:effectLst/>
        </p:spPr>
        <p:txBody>
          <a:bodyPr vert="horz" wrap="square" lIns="91440" tIns="91440" rIns="91440" bIns="91440" numCol="1" anchor="ctr"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8" name="Footer Placeholder 1">
            <a:extLst>
              <a:ext uri="{FF2B5EF4-FFF2-40B4-BE49-F238E27FC236}">
                <a16:creationId xmlns:a16="http://schemas.microsoft.com/office/drawing/2014/main" id="{A97C5B16-E602-40CF-AB08-73E408179BA4}"/>
              </a:ext>
            </a:extLst>
          </p:cNvPr>
          <p:cNvSpPr>
            <a:spLocks noGrp="1"/>
          </p:cNvSpPr>
          <p:nvPr>
            <p:ph type="ftr" sz="quarter" idx="3"/>
          </p:nvPr>
        </p:nvSpPr>
        <p:spPr>
          <a:xfrm>
            <a:off x="457200" y="6400800"/>
            <a:ext cx="4751458" cy="228600"/>
          </a:xfrm>
          <a:prstGeom prst="rect">
            <a:avLst/>
          </a:prstGeom>
        </p:spPr>
        <p:txBody>
          <a:bodyPr vert="horz" lIns="91440" tIns="91440" rIns="91440" bIns="91440" rtlCol="0" anchor="ctr"/>
          <a:lstStyle>
            <a:lvl1pPr algn="l">
              <a:defRPr sz="900" cap="all" baseline="0">
                <a:solidFill>
                  <a:schemeClr val="bg1"/>
                </a:solidFill>
              </a:defRPr>
            </a:lvl1pPr>
          </a:lstStyle>
          <a:p>
            <a:r>
              <a:rPr lang="en-US"/>
              <a:t>FOOTER</a:t>
            </a:r>
            <a:endParaRPr lang="en-US" dirty="0"/>
          </a:p>
        </p:txBody>
      </p:sp>
      <p:sp>
        <p:nvSpPr>
          <p:cNvPr id="19" name="Content Placeholder 9">
            <a:extLst>
              <a:ext uri="{FF2B5EF4-FFF2-40B4-BE49-F238E27FC236}">
                <a16:creationId xmlns:a16="http://schemas.microsoft.com/office/drawing/2014/main" id="{D8CF4839-0786-4244-B4B7-D62A4AC2A24C}"/>
              </a:ext>
            </a:extLst>
          </p:cNvPr>
          <p:cNvSpPr>
            <a:spLocks noGrp="1"/>
          </p:cNvSpPr>
          <p:nvPr>
            <p:ph sz="quarter" idx="10"/>
          </p:nvPr>
        </p:nvSpPr>
        <p:spPr>
          <a:xfrm>
            <a:off x="3581400" y="457200"/>
            <a:ext cx="8153400" cy="5486400"/>
          </a:xfrm>
          <a:solidFill>
            <a:schemeClr val="bg1"/>
          </a:solidFill>
          <a:effectLst>
            <a:outerShdw blurRad="190500" algn="t" rotWithShape="0">
              <a:prstClr val="black">
                <a:alpha val="15000"/>
              </a:prstClr>
            </a:outerShdw>
          </a:effectLst>
        </p:spPr>
        <p:txBody>
          <a:bodyPr vert="horz" lIns="274320" tIns="182880" rIns="182880" bIns="182880" rtlCol="0" anchor="ctr">
            <a:noAutofit/>
          </a:bodyPr>
          <a:lstStyle>
            <a:lvl1pPr>
              <a:defRPr lang="en-US" sz="1800" smtClean="0"/>
            </a:lvl1pPr>
            <a:lvl2pPr>
              <a:defRPr lang="en-US" sz="1800" smtClean="0"/>
            </a:lvl2pPr>
            <a:lvl3pPr>
              <a:defRPr lang="en-US" smtClean="0"/>
            </a:lvl3pPr>
            <a:lvl4pPr>
              <a:defRPr lang="en-US" sz="1400" smtClean="0"/>
            </a:lvl4pPr>
            <a:lvl5pPr>
              <a:defRPr lang="en-US" sz="1400"/>
            </a:lvl5pPr>
          </a:lstStyle>
          <a:p>
            <a:pPr lvl="0">
              <a:spcBef>
                <a:spcPts val="1200"/>
              </a:spcBef>
            </a:pPr>
            <a:r>
              <a:rPr lang="en-US"/>
              <a:t>Click to edit Master text styles</a:t>
            </a:r>
          </a:p>
          <a:p>
            <a:pPr lvl="1">
              <a:spcBef>
                <a:spcPts val="1200"/>
              </a:spcBef>
            </a:pPr>
            <a:r>
              <a:rPr lang="en-US"/>
              <a:t>Second level</a:t>
            </a:r>
          </a:p>
          <a:p>
            <a:pPr lvl="2">
              <a:spcBef>
                <a:spcPts val="1200"/>
              </a:spcBef>
            </a:pPr>
            <a:r>
              <a:rPr lang="en-US"/>
              <a:t>Third level</a:t>
            </a:r>
          </a:p>
          <a:p>
            <a:pPr lvl="3">
              <a:spcBef>
                <a:spcPts val="1200"/>
              </a:spcBef>
            </a:pPr>
            <a:r>
              <a:rPr lang="en-US"/>
              <a:t>Fourth level</a:t>
            </a:r>
          </a:p>
          <a:p>
            <a:pPr lvl="4">
              <a:spcBef>
                <a:spcPts val="1200"/>
              </a:spcBef>
            </a:pPr>
            <a:r>
              <a:rPr lang="en-US"/>
              <a:t>Fifth level</a:t>
            </a:r>
          </a:p>
        </p:txBody>
      </p:sp>
    </p:spTree>
    <p:extLst>
      <p:ext uri="{BB962C8B-B14F-4D97-AF65-F5344CB8AC3E}">
        <p14:creationId xmlns:p14="http://schemas.microsoft.com/office/powerpoint/2010/main" val="660128145"/>
      </p:ext>
    </p:extLst>
  </p:cSld>
  <p:clrMapOvr>
    <a:masterClrMapping/>
  </p:clrMapOvr>
  <p:extLst>
    <p:ext uri="{DCECCB84-F9BA-43D5-87BE-67443E8EF086}">
      <p15:sldGuideLst xmlns:p15="http://schemas.microsoft.com/office/powerpoint/2012/main">
        <p15:guide id="1" pos="2256">
          <p15:clr>
            <a:srgbClr val="FBAE40"/>
          </p15:clr>
        </p15:guide>
        <p15:guide id="2" orient="horz" pos="1056">
          <p15:clr>
            <a:srgbClr val="FBAE40"/>
          </p15:clr>
        </p15:guide>
        <p15:guide id="3" pos="196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with Content and Phot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lvl1pPr>
              <a:defRPr>
                <a:solidFill>
                  <a:schemeClr val="bg1"/>
                </a:solidFill>
              </a:defRPr>
            </a:lvl1pPr>
          </a:lstStyle>
          <a:p>
            <a:r>
              <a:rPr lang="en-US" dirty="0">
                <a:solidFill>
                  <a:schemeClr val="tx1"/>
                </a:solidFill>
              </a:rPr>
              <a:t>FOOTER</a:t>
            </a:r>
          </a:p>
        </p:txBody>
      </p:sp>
      <p:sp>
        <p:nvSpPr>
          <p:cNvPr id="16" name="Picture Placeholder 9">
            <a:extLst>
              <a:ext uri="{FF2B5EF4-FFF2-40B4-BE49-F238E27FC236}">
                <a16:creationId xmlns:a16="http://schemas.microsoft.com/office/drawing/2014/main" id="{F4DC05BE-61C1-4CC4-A215-8EC4B7FF7741}"/>
              </a:ext>
            </a:extLst>
          </p:cNvPr>
          <p:cNvSpPr>
            <a:spLocks noGrp="1"/>
          </p:cNvSpPr>
          <p:nvPr>
            <p:ph type="pic" sz="quarter" idx="14"/>
          </p:nvPr>
        </p:nvSpPr>
        <p:spPr>
          <a:xfrm>
            <a:off x="7937500" y="0"/>
            <a:ext cx="4254498" cy="6858000"/>
          </a:xfrm>
          <a:solidFill>
            <a:schemeClr val="bg2"/>
          </a:solidFill>
        </p:spPr>
        <p:txBody>
          <a:bodyPr/>
          <a:lstStyle>
            <a:lvl1pPr algn="ctr">
              <a:defRPr/>
            </a:lvl1pPr>
          </a:lstStyle>
          <a:p>
            <a:r>
              <a:rPr lang="en-US"/>
              <a:t>Click icon to add picture</a:t>
            </a:r>
          </a:p>
        </p:txBody>
      </p:sp>
      <p:sp>
        <p:nvSpPr>
          <p:cNvPr id="8" name="Content Placeholder 9">
            <a:extLst>
              <a:ext uri="{FF2B5EF4-FFF2-40B4-BE49-F238E27FC236}">
                <a16:creationId xmlns:a16="http://schemas.microsoft.com/office/drawing/2014/main" id="{B51A573C-57B0-475E-A442-A5E7C2F3300D}"/>
              </a:ext>
            </a:extLst>
          </p:cNvPr>
          <p:cNvSpPr>
            <a:spLocks noGrp="1"/>
          </p:cNvSpPr>
          <p:nvPr>
            <p:ph sz="quarter" idx="11"/>
          </p:nvPr>
        </p:nvSpPr>
        <p:spPr>
          <a:xfrm>
            <a:off x="457197" y="1828800"/>
            <a:ext cx="7010403" cy="4114800"/>
          </a:xfrm>
          <a:noFill/>
          <a:effectLst/>
        </p:spPr>
        <p:txBody>
          <a:bodyPr vert="horz" lIns="0" tIns="0" rIns="0" bIns="0" rtlCol="0" anchor="t">
            <a:noAutofit/>
          </a:bodyPr>
          <a:lstStyle>
            <a:lvl1pPr>
              <a:defRPr lang="en-US" sz="1800" smtClean="0"/>
            </a:lvl1pPr>
            <a:lvl2pPr>
              <a:defRPr lang="en-US" sz="1800" smtClean="0"/>
            </a:lvl2pPr>
            <a:lvl3pPr>
              <a:defRPr lang="en-US" smtClean="0"/>
            </a:lvl3pPr>
            <a:lvl4pPr>
              <a:defRPr lang="en-US" sz="1400" smtClean="0"/>
            </a:lvl4pPr>
            <a:lvl5pPr>
              <a:defRPr lang="en-US" sz="1400"/>
            </a:lvl5pPr>
          </a:lstStyle>
          <a:p>
            <a:pPr lvl="0">
              <a:spcBef>
                <a:spcPts val="1200"/>
              </a:spcBef>
            </a:pPr>
            <a:r>
              <a:rPr lang="en-US"/>
              <a:t>Click to edit Master text styles</a:t>
            </a:r>
          </a:p>
          <a:p>
            <a:pPr lvl="1">
              <a:spcBef>
                <a:spcPts val="1200"/>
              </a:spcBef>
            </a:pPr>
            <a:r>
              <a:rPr lang="en-US"/>
              <a:t>Second level</a:t>
            </a:r>
          </a:p>
          <a:p>
            <a:pPr lvl="2">
              <a:spcBef>
                <a:spcPts val="1200"/>
              </a:spcBef>
            </a:pPr>
            <a:r>
              <a:rPr lang="en-US"/>
              <a:t>Third level</a:t>
            </a:r>
          </a:p>
          <a:p>
            <a:pPr lvl="3">
              <a:spcBef>
                <a:spcPts val="1200"/>
              </a:spcBef>
            </a:pPr>
            <a:r>
              <a:rPr lang="en-US"/>
              <a:t>Fourth level</a:t>
            </a:r>
          </a:p>
          <a:p>
            <a:pPr lvl="4">
              <a:spcBef>
                <a:spcPts val="1200"/>
              </a:spcBef>
            </a:pPr>
            <a:r>
              <a:rPr lang="en-US"/>
              <a:t>Fifth level</a:t>
            </a:r>
          </a:p>
        </p:txBody>
      </p:sp>
    </p:spTree>
    <p:extLst>
      <p:ext uri="{BB962C8B-B14F-4D97-AF65-F5344CB8AC3E}">
        <p14:creationId xmlns:p14="http://schemas.microsoft.com/office/powerpoint/2010/main" val="1486896340"/>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1152">
          <p15:clr>
            <a:srgbClr val="FBAE40"/>
          </p15:clr>
        </p15:guide>
        <p15:guide id="7" pos="4992">
          <p15:clr>
            <a:srgbClr val="FBAE40"/>
          </p15:clr>
        </p15:guide>
        <p15:guide id="8" pos="470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with 3 Columns, Slate Angle">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76C4D4DB-CEA9-4262-87E9-AD17501FD5DD}"/>
              </a:ext>
            </a:extLst>
          </p:cNvPr>
          <p:cNvGrpSpPr/>
          <p:nvPr/>
        </p:nvGrpSpPr>
        <p:grpSpPr>
          <a:xfrm>
            <a:off x="6057393" y="0"/>
            <a:ext cx="6134608" cy="6858000"/>
            <a:chOff x="6023126" y="-38308"/>
            <a:chExt cx="6168875" cy="6896308"/>
          </a:xfrm>
        </p:grpSpPr>
        <p:sp>
          <p:nvSpPr>
            <p:cNvPr id="51" name="Freeform: Shape 50">
              <a:extLst>
                <a:ext uri="{FF2B5EF4-FFF2-40B4-BE49-F238E27FC236}">
                  <a16:creationId xmlns:a16="http://schemas.microsoft.com/office/drawing/2014/main" id="{281F6D1D-3177-4723-82D4-4DD1AF4B41BF}"/>
                </a:ext>
              </a:extLst>
            </p:cNvPr>
            <p:cNvSpPr/>
            <p:nvPr/>
          </p:nvSpPr>
          <p:spPr>
            <a:xfrm>
              <a:off x="6486114" y="-38308"/>
              <a:ext cx="5705887" cy="6896308"/>
            </a:xfrm>
            <a:custGeom>
              <a:avLst/>
              <a:gdLst>
                <a:gd name="connsiteX0" fmla="*/ 0 w 5705887"/>
                <a:gd name="connsiteY0" fmla="*/ 0 h 6896308"/>
                <a:gd name="connsiteX1" fmla="*/ 5705887 w 5705887"/>
                <a:gd name="connsiteY1" fmla="*/ 0 h 6896308"/>
                <a:gd name="connsiteX2" fmla="*/ 5705887 w 5705887"/>
                <a:gd name="connsiteY2" fmla="*/ 1 h 6896308"/>
                <a:gd name="connsiteX3" fmla="*/ 3562552 w 5705887"/>
                <a:gd name="connsiteY3" fmla="*/ 1 h 6896308"/>
                <a:gd name="connsiteX4" fmla="*/ 5705887 w 5705887"/>
                <a:gd name="connsiteY4" fmla="*/ 3058718 h 6896308"/>
                <a:gd name="connsiteX5" fmla="*/ 5705887 w 5705887"/>
                <a:gd name="connsiteY5" fmla="*/ 6896308 h 6896308"/>
                <a:gd name="connsiteX6" fmla="*/ 4832450 w 5705887"/>
                <a:gd name="connsiteY6" fmla="*/ 6896308 h 6896308"/>
                <a:gd name="connsiteX7" fmla="*/ 1 w 5705887"/>
                <a:gd name="connsiteY7" fmla="*/ 2 h 6896308"/>
                <a:gd name="connsiteX8" fmla="*/ 1 w 5705887"/>
                <a:gd name="connsiteY8" fmla="*/ 6896308 h 6896308"/>
                <a:gd name="connsiteX9" fmla="*/ 0 w 5705887"/>
                <a:gd name="connsiteY9" fmla="*/ 6896308 h 6896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05887" h="6896308">
                  <a:moveTo>
                    <a:pt x="0" y="0"/>
                  </a:moveTo>
                  <a:lnTo>
                    <a:pt x="5705887" y="0"/>
                  </a:lnTo>
                  <a:lnTo>
                    <a:pt x="5705887" y="1"/>
                  </a:lnTo>
                  <a:lnTo>
                    <a:pt x="3562552" y="1"/>
                  </a:lnTo>
                  <a:lnTo>
                    <a:pt x="5705887" y="3058718"/>
                  </a:lnTo>
                  <a:lnTo>
                    <a:pt x="5705887" y="6896308"/>
                  </a:lnTo>
                  <a:lnTo>
                    <a:pt x="4832450" y="6896308"/>
                  </a:lnTo>
                  <a:lnTo>
                    <a:pt x="1" y="2"/>
                  </a:lnTo>
                  <a:lnTo>
                    <a:pt x="1" y="6896308"/>
                  </a:lnTo>
                  <a:lnTo>
                    <a:pt x="0" y="6896308"/>
                  </a:lnTo>
                  <a:close/>
                </a:path>
              </a:pathLst>
            </a:custGeom>
            <a:solidFill>
              <a:schemeClr val="bg1">
                <a:lumMod val="95000"/>
              </a:schemeClr>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sp>
          <p:nvSpPr>
            <p:cNvPr id="52" name="Freeform: Shape 51">
              <a:extLst>
                <a:ext uri="{FF2B5EF4-FFF2-40B4-BE49-F238E27FC236}">
                  <a16:creationId xmlns:a16="http://schemas.microsoft.com/office/drawing/2014/main" id="{EE3CCC4A-36A4-45AA-98B1-0D49F6021FEE}"/>
                </a:ext>
              </a:extLst>
            </p:cNvPr>
            <p:cNvSpPr/>
            <p:nvPr/>
          </p:nvSpPr>
          <p:spPr>
            <a:xfrm>
              <a:off x="6023126" y="-38308"/>
              <a:ext cx="6168874" cy="6896308"/>
            </a:xfrm>
            <a:custGeom>
              <a:avLst/>
              <a:gdLst>
                <a:gd name="connsiteX0" fmla="*/ 0 w 6168874"/>
                <a:gd name="connsiteY0" fmla="*/ 0 h 6896308"/>
                <a:gd name="connsiteX1" fmla="*/ 6168874 w 6168874"/>
                <a:gd name="connsiteY1" fmla="*/ 0 h 6896308"/>
                <a:gd name="connsiteX2" fmla="*/ 6168874 w 6168874"/>
                <a:gd name="connsiteY2" fmla="*/ 1 h 6896308"/>
                <a:gd name="connsiteX3" fmla="*/ 3562552 w 6168874"/>
                <a:gd name="connsiteY3" fmla="*/ 1 h 6896308"/>
                <a:gd name="connsiteX4" fmla="*/ 6168874 w 6168874"/>
                <a:gd name="connsiteY4" fmla="*/ 3719439 h 6896308"/>
                <a:gd name="connsiteX5" fmla="*/ 6168874 w 6168874"/>
                <a:gd name="connsiteY5" fmla="*/ 6896308 h 6896308"/>
                <a:gd name="connsiteX6" fmla="*/ 4832450 w 6168874"/>
                <a:gd name="connsiteY6" fmla="*/ 6896308 h 6896308"/>
                <a:gd name="connsiteX7" fmla="*/ 1 w 6168874"/>
                <a:gd name="connsiteY7" fmla="*/ 2 h 6896308"/>
                <a:gd name="connsiteX8" fmla="*/ 1 w 6168874"/>
                <a:gd name="connsiteY8" fmla="*/ 6896308 h 6896308"/>
                <a:gd name="connsiteX9" fmla="*/ 0 w 6168874"/>
                <a:gd name="connsiteY9" fmla="*/ 6896308 h 6896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8874" h="6896308">
                  <a:moveTo>
                    <a:pt x="0" y="0"/>
                  </a:moveTo>
                  <a:lnTo>
                    <a:pt x="6168874" y="0"/>
                  </a:lnTo>
                  <a:lnTo>
                    <a:pt x="6168874" y="1"/>
                  </a:lnTo>
                  <a:lnTo>
                    <a:pt x="3562552" y="1"/>
                  </a:lnTo>
                  <a:lnTo>
                    <a:pt x="6168874" y="3719439"/>
                  </a:lnTo>
                  <a:lnTo>
                    <a:pt x="6168874" y="6896308"/>
                  </a:lnTo>
                  <a:lnTo>
                    <a:pt x="4832450" y="6896308"/>
                  </a:lnTo>
                  <a:lnTo>
                    <a:pt x="1" y="2"/>
                  </a:lnTo>
                  <a:lnTo>
                    <a:pt x="1" y="6896308"/>
                  </a:lnTo>
                  <a:lnTo>
                    <a:pt x="0" y="6896308"/>
                  </a:lnTo>
                  <a:close/>
                </a:path>
              </a:pathLst>
            </a:custGeom>
            <a:solidFill>
              <a:schemeClr val="bg2"/>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grpSp>
      <p:sp>
        <p:nvSpPr>
          <p:cNvPr id="3" name="Title 2">
            <a:extLst>
              <a:ext uri="{FF2B5EF4-FFF2-40B4-BE49-F238E27FC236}">
                <a16:creationId xmlns:a16="http://schemas.microsoft.com/office/drawing/2014/main" id="{0A74DE67-A9F0-4E37-8537-157A5735C087}"/>
              </a:ext>
            </a:extLst>
          </p:cNvPr>
          <p:cNvSpPr>
            <a:spLocks noGrp="1"/>
          </p:cNvSpPr>
          <p:nvPr>
            <p:ph type="title"/>
          </p:nvPr>
        </p:nvSpPr>
        <p:spPr>
          <a:xfrm>
            <a:off x="457201" y="457200"/>
            <a:ext cx="5638799" cy="1187450"/>
          </a:xfrm>
        </p:spPr>
        <p:txBody>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357D2AAA-F3EF-4B67-97CD-41AC6D39AE78}"/>
              </a:ext>
            </a:extLst>
          </p:cNvPr>
          <p:cNvSpPr>
            <a:spLocks noGrp="1"/>
          </p:cNvSpPr>
          <p:nvPr>
            <p:ph type="ftr" sz="quarter" idx="12"/>
          </p:nvPr>
        </p:nvSpPr>
        <p:spPr/>
        <p:txBody>
          <a:bodyPr/>
          <a:lstStyle/>
          <a:p>
            <a:r>
              <a:rPr lang="en-US" dirty="0"/>
              <a:t>FOOTER</a:t>
            </a:r>
          </a:p>
        </p:txBody>
      </p:sp>
      <p:sp>
        <p:nvSpPr>
          <p:cNvPr id="19" name="Content Placeholder 3">
            <a:extLst>
              <a:ext uri="{FF2B5EF4-FFF2-40B4-BE49-F238E27FC236}">
                <a16:creationId xmlns:a16="http://schemas.microsoft.com/office/drawing/2014/main" id="{A8FF1A55-5D12-46AA-BCCB-6339F04A0E94}"/>
              </a:ext>
            </a:extLst>
          </p:cNvPr>
          <p:cNvSpPr>
            <a:spLocks noGrp="1"/>
          </p:cNvSpPr>
          <p:nvPr>
            <p:ph sz="quarter" idx="10"/>
          </p:nvPr>
        </p:nvSpPr>
        <p:spPr>
          <a:xfrm>
            <a:off x="457200" y="2101850"/>
            <a:ext cx="3429000" cy="3841749"/>
          </a:xfrm>
          <a:prstGeom prst="rect">
            <a:avLst/>
          </a:prstGeom>
          <a:solidFill>
            <a:schemeClr val="bg1"/>
          </a:solidFill>
          <a:effectLst>
            <a:outerShdw blurRad="190500" algn="t" rotWithShape="0">
              <a:prstClr val="black">
                <a:alpha val="15000"/>
              </a:prstClr>
            </a:outerShdw>
          </a:effectLst>
        </p:spPr>
        <p:txBody>
          <a:bodyPr lIns="182880" tIns="45720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a:extLst>
              <a:ext uri="{FF2B5EF4-FFF2-40B4-BE49-F238E27FC236}">
                <a16:creationId xmlns:a16="http://schemas.microsoft.com/office/drawing/2014/main" id="{AA64986C-2F5D-49EA-9871-AAC9FA758120}"/>
              </a:ext>
            </a:extLst>
          </p:cNvPr>
          <p:cNvSpPr>
            <a:spLocks noGrp="1"/>
          </p:cNvSpPr>
          <p:nvPr>
            <p:ph sz="quarter" idx="11"/>
          </p:nvPr>
        </p:nvSpPr>
        <p:spPr>
          <a:xfrm>
            <a:off x="4381500" y="2101850"/>
            <a:ext cx="3429000" cy="3841749"/>
          </a:xfrm>
          <a:prstGeom prst="rect">
            <a:avLst/>
          </a:prstGeom>
          <a:solidFill>
            <a:schemeClr val="bg1"/>
          </a:solidFill>
          <a:effectLst>
            <a:outerShdw blurRad="190500" algn="t" rotWithShape="0">
              <a:prstClr val="black">
                <a:alpha val="15000"/>
              </a:prstClr>
            </a:outerShdw>
          </a:effectLst>
        </p:spPr>
        <p:txBody>
          <a:bodyPr lIns="182880" tIns="45720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5">
            <a:extLst>
              <a:ext uri="{FF2B5EF4-FFF2-40B4-BE49-F238E27FC236}">
                <a16:creationId xmlns:a16="http://schemas.microsoft.com/office/drawing/2014/main" id="{4BF9416F-2827-4446-BA54-CCCFCC2C6C6C}"/>
              </a:ext>
            </a:extLst>
          </p:cNvPr>
          <p:cNvSpPr>
            <a:spLocks noGrp="1"/>
          </p:cNvSpPr>
          <p:nvPr>
            <p:ph sz="quarter" idx="13"/>
          </p:nvPr>
        </p:nvSpPr>
        <p:spPr>
          <a:xfrm>
            <a:off x="8305800" y="2101850"/>
            <a:ext cx="3429000" cy="3841749"/>
          </a:xfrm>
          <a:prstGeom prst="rect">
            <a:avLst/>
          </a:prstGeom>
          <a:solidFill>
            <a:schemeClr val="bg1"/>
          </a:solidFill>
          <a:effectLst>
            <a:outerShdw blurRad="190500" algn="t" rotWithShape="0">
              <a:prstClr val="black">
                <a:alpha val="15000"/>
              </a:prstClr>
            </a:outerShdw>
          </a:effectLst>
        </p:spPr>
        <p:txBody>
          <a:bodyPr lIns="182880" tIns="45720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Content Placeholder 3">
            <a:extLst>
              <a:ext uri="{FF2B5EF4-FFF2-40B4-BE49-F238E27FC236}">
                <a16:creationId xmlns:a16="http://schemas.microsoft.com/office/drawing/2014/main" id="{60BBA61D-E46A-45D4-B8DB-3FE4233E9700}"/>
              </a:ext>
            </a:extLst>
          </p:cNvPr>
          <p:cNvSpPr>
            <a:spLocks noGrp="1"/>
          </p:cNvSpPr>
          <p:nvPr>
            <p:ph sz="quarter" idx="14" hasCustomPrompt="1"/>
          </p:nvPr>
        </p:nvSpPr>
        <p:spPr>
          <a:xfrm>
            <a:off x="723900" y="1828800"/>
            <a:ext cx="2895600" cy="571500"/>
          </a:xfrm>
          <a:prstGeom prst="rect">
            <a:avLst/>
          </a:prstGeom>
          <a:solidFill>
            <a:schemeClr val="accent1"/>
          </a:solidFill>
          <a:effectLst>
            <a:outerShdw blurRad="190500" algn="t" rotWithShape="0">
              <a:prstClr val="black">
                <a:alpha val="15000"/>
              </a:prstClr>
            </a:outerShdw>
          </a:effectLst>
        </p:spPr>
        <p:txBody>
          <a:bodyPr lIns="91440" tIns="91440" rIns="91440" bIns="91440" anchor="ctr">
            <a:noAutofit/>
          </a:bodyPr>
          <a:lstStyle>
            <a:lvl1pPr algn="ctr">
              <a:spcAft>
                <a:spcPts val="0"/>
              </a:spcAft>
              <a:defRPr b="1" cap="all" baseline="0">
                <a:solidFill>
                  <a:schemeClr val="bg1"/>
                </a:solidFill>
              </a:defRPr>
            </a:lvl1pPr>
          </a:lstStyle>
          <a:p>
            <a:pPr lvl="0"/>
            <a:r>
              <a:rPr lang="en-US" dirty="0"/>
              <a:t>Title</a:t>
            </a:r>
          </a:p>
        </p:txBody>
      </p:sp>
      <p:sp>
        <p:nvSpPr>
          <p:cNvPr id="25" name="Content Placeholder 3">
            <a:extLst>
              <a:ext uri="{FF2B5EF4-FFF2-40B4-BE49-F238E27FC236}">
                <a16:creationId xmlns:a16="http://schemas.microsoft.com/office/drawing/2014/main" id="{92872436-5293-4ADD-8ADB-1F74105FD6D2}"/>
              </a:ext>
            </a:extLst>
          </p:cNvPr>
          <p:cNvSpPr>
            <a:spLocks noGrp="1"/>
          </p:cNvSpPr>
          <p:nvPr>
            <p:ph sz="quarter" idx="15" hasCustomPrompt="1"/>
          </p:nvPr>
        </p:nvSpPr>
        <p:spPr>
          <a:xfrm>
            <a:off x="4648602" y="1828800"/>
            <a:ext cx="2895600" cy="571500"/>
          </a:xfrm>
          <a:prstGeom prst="rect">
            <a:avLst/>
          </a:prstGeom>
          <a:solidFill>
            <a:schemeClr val="accent1"/>
          </a:solidFill>
          <a:effectLst>
            <a:outerShdw blurRad="190500" algn="t" rotWithShape="0">
              <a:prstClr val="black">
                <a:alpha val="15000"/>
              </a:prstClr>
            </a:outerShdw>
          </a:effectLst>
        </p:spPr>
        <p:txBody>
          <a:bodyPr lIns="91440" tIns="91440" rIns="91440" bIns="91440" anchor="ctr">
            <a:noAutofit/>
          </a:bodyPr>
          <a:lstStyle>
            <a:lvl1pPr algn="ctr">
              <a:spcAft>
                <a:spcPts val="0"/>
              </a:spcAft>
              <a:defRPr b="1" cap="all" baseline="0">
                <a:solidFill>
                  <a:schemeClr val="bg1"/>
                </a:solidFill>
              </a:defRPr>
            </a:lvl1pPr>
          </a:lstStyle>
          <a:p>
            <a:pPr lvl="0"/>
            <a:r>
              <a:rPr lang="en-US" dirty="0"/>
              <a:t>Title</a:t>
            </a:r>
          </a:p>
        </p:txBody>
      </p:sp>
      <p:sp>
        <p:nvSpPr>
          <p:cNvPr id="26" name="Content Placeholder 3">
            <a:extLst>
              <a:ext uri="{FF2B5EF4-FFF2-40B4-BE49-F238E27FC236}">
                <a16:creationId xmlns:a16="http://schemas.microsoft.com/office/drawing/2014/main" id="{42BF08F1-DB26-4FA5-882E-F095740062B6}"/>
              </a:ext>
            </a:extLst>
          </p:cNvPr>
          <p:cNvSpPr>
            <a:spLocks noGrp="1"/>
          </p:cNvSpPr>
          <p:nvPr>
            <p:ph sz="quarter" idx="16" hasCustomPrompt="1"/>
          </p:nvPr>
        </p:nvSpPr>
        <p:spPr>
          <a:xfrm>
            <a:off x="8572902" y="1828800"/>
            <a:ext cx="2895600" cy="571500"/>
          </a:xfrm>
          <a:prstGeom prst="rect">
            <a:avLst/>
          </a:prstGeom>
          <a:solidFill>
            <a:schemeClr val="accent1"/>
          </a:solidFill>
          <a:effectLst>
            <a:outerShdw blurRad="190500" algn="t" rotWithShape="0">
              <a:prstClr val="black">
                <a:alpha val="15000"/>
              </a:prstClr>
            </a:outerShdw>
          </a:effectLst>
        </p:spPr>
        <p:txBody>
          <a:bodyPr lIns="91440" tIns="91440" rIns="91440" bIns="91440" anchor="ctr">
            <a:noAutofit/>
          </a:bodyPr>
          <a:lstStyle>
            <a:lvl1pPr algn="ctr">
              <a:spcAft>
                <a:spcPts val="0"/>
              </a:spcAft>
              <a:defRPr b="1" cap="all" baseline="0">
                <a:solidFill>
                  <a:schemeClr val="bg1"/>
                </a:solidFill>
              </a:defRPr>
            </a:lvl1pPr>
          </a:lstStyle>
          <a:p>
            <a:pPr lvl="0"/>
            <a:r>
              <a:rPr lang="en-US" dirty="0"/>
              <a:t>Title</a:t>
            </a:r>
          </a:p>
        </p:txBody>
      </p:sp>
    </p:spTree>
    <p:extLst>
      <p:ext uri="{BB962C8B-B14F-4D97-AF65-F5344CB8AC3E}">
        <p14:creationId xmlns:p14="http://schemas.microsoft.com/office/powerpoint/2010/main" val="3214258856"/>
      </p:ext>
    </p:extLst>
  </p:cSld>
  <p:clrMapOvr>
    <a:masterClrMapping/>
  </p:clrMapOvr>
  <p:extLst>
    <p:ext uri="{DCECCB84-F9BA-43D5-87BE-67443E8EF086}">
      <p15:sldGuideLst xmlns:p15="http://schemas.microsoft.com/office/powerpoint/2012/main">
        <p15:guide id="1" pos="2448">
          <p15:clr>
            <a:srgbClr val="FBAE40"/>
          </p15:clr>
        </p15:guide>
        <p15:guide id="2" pos="2760">
          <p15:clr>
            <a:srgbClr val="FBAE40"/>
          </p15:clr>
        </p15:guide>
        <p15:guide id="3" orient="horz" pos="1152">
          <p15:clr>
            <a:srgbClr val="FBAE40"/>
          </p15:clr>
        </p15:guide>
        <p15:guide id="4" pos="4920">
          <p15:clr>
            <a:srgbClr val="FBAE40"/>
          </p15:clr>
        </p15:guide>
        <p15:guide id="5" pos="5232">
          <p15:clr>
            <a:srgbClr val="FBAE40"/>
          </p15:clr>
        </p15:guide>
        <p15:guide id="6" orient="horz" pos="103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with 3 Columns">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E529D08-F50E-1D32-DBA7-E44CE8F35AF4}"/>
              </a:ext>
            </a:extLst>
          </p:cNvPr>
          <p:cNvGrpSpPr/>
          <p:nvPr userDrawn="1"/>
        </p:nvGrpSpPr>
        <p:grpSpPr>
          <a:xfrm>
            <a:off x="6057393" y="0"/>
            <a:ext cx="6134608" cy="6858000"/>
            <a:chOff x="6023126" y="-38308"/>
            <a:chExt cx="6168875" cy="6896308"/>
          </a:xfrm>
        </p:grpSpPr>
        <p:sp>
          <p:nvSpPr>
            <p:cNvPr id="5" name="Freeform: Shape 27">
              <a:extLst>
                <a:ext uri="{FF2B5EF4-FFF2-40B4-BE49-F238E27FC236}">
                  <a16:creationId xmlns:a16="http://schemas.microsoft.com/office/drawing/2014/main" id="{93E8A24C-6579-1156-9535-96C072EF5E88}"/>
                </a:ext>
              </a:extLst>
            </p:cNvPr>
            <p:cNvSpPr/>
            <p:nvPr/>
          </p:nvSpPr>
          <p:spPr>
            <a:xfrm>
              <a:off x="6486114" y="-38308"/>
              <a:ext cx="5705887" cy="6896308"/>
            </a:xfrm>
            <a:custGeom>
              <a:avLst/>
              <a:gdLst>
                <a:gd name="connsiteX0" fmla="*/ 0 w 5705887"/>
                <a:gd name="connsiteY0" fmla="*/ 0 h 6896308"/>
                <a:gd name="connsiteX1" fmla="*/ 5705887 w 5705887"/>
                <a:gd name="connsiteY1" fmla="*/ 0 h 6896308"/>
                <a:gd name="connsiteX2" fmla="*/ 5705887 w 5705887"/>
                <a:gd name="connsiteY2" fmla="*/ 1 h 6896308"/>
                <a:gd name="connsiteX3" fmla="*/ 3562552 w 5705887"/>
                <a:gd name="connsiteY3" fmla="*/ 1 h 6896308"/>
                <a:gd name="connsiteX4" fmla="*/ 5705887 w 5705887"/>
                <a:gd name="connsiteY4" fmla="*/ 3058718 h 6896308"/>
                <a:gd name="connsiteX5" fmla="*/ 5705887 w 5705887"/>
                <a:gd name="connsiteY5" fmla="*/ 6896308 h 6896308"/>
                <a:gd name="connsiteX6" fmla="*/ 4832450 w 5705887"/>
                <a:gd name="connsiteY6" fmla="*/ 6896308 h 6896308"/>
                <a:gd name="connsiteX7" fmla="*/ 1 w 5705887"/>
                <a:gd name="connsiteY7" fmla="*/ 2 h 6896308"/>
                <a:gd name="connsiteX8" fmla="*/ 1 w 5705887"/>
                <a:gd name="connsiteY8" fmla="*/ 6896308 h 6896308"/>
                <a:gd name="connsiteX9" fmla="*/ 0 w 5705887"/>
                <a:gd name="connsiteY9" fmla="*/ 6896308 h 6896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05887" h="6896308">
                  <a:moveTo>
                    <a:pt x="0" y="0"/>
                  </a:moveTo>
                  <a:lnTo>
                    <a:pt x="5705887" y="0"/>
                  </a:lnTo>
                  <a:lnTo>
                    <a:pt x="5705887" y="1"/>
                  </a:lnTo>
                  <a:lnTo>
                    <a:pt x="3562552" y="1"/>
                  </a:lnTo>
                  <a:lnTo>
                    <a:pt x="5705887" y="3058718"/>
                  </a:lnTo>
                  <a:lnTo>
                    <a:pt x="5705887" y="6896308"/>
                  </a:lnTo>
                  <a:lnTo>
                    <a:pt x="4832450" y="6896308"/>
                  </a:lnTo>
                  <a:lnTo>
                    <a:pt x="1" y="2"/>
                  </a:lnTo>
                  <a:lnTo>
                    <a:pt x="1" y="6896308"/>
                  </a:lnTo>
                  <a:lnTo>
                    <a:pt x="0" y="6896308"/>
                  </a:lnTo>
                  <a:close/>
                </a:path>
              </a:pathLst>
            </a:custGeom>
            <a:solidFill>
              <a:schemeClr val="accent3"/>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sp>
          <p:nvSpPr>
            <p:cNvPr id="6" name="Freeform: Shape 25">
              <a:extLst>
                <a:ext uri="{FF2B5EF4-FFF2-40B4-BE49-F238E27FC236}">
                  <a16:creationId xmlns:a16="http://schemas.microsoft.com/office/drawing/2014/main" id="{5A6BDE9B-B27C-62E3-7161-C5C995CB1362}"/>
                </a:ext>
              </a:extLst>
            </p:cNvPr>
            <p:cNvSpPr/>
            <p:nvPr/>
          </p:nvSpPr>
          <p:spPr>
            <a:xfrm>
              <a:off x="6023126" y="-38308"/>
              <a:ext cx="6168874" cy="6896308"/>
            </a:xfrm>
            <a:custGeom>
              <a:avLst/>
              <a:gdLst>
                <a:gd name="connsiteX0" fmla="*/ 0 w 6168874"/>
                <a:gd name="connsiteY0" fmla="*/ 0 h 6896308"/>
                <a:gd name="connsiteX1" fmla="*/ 6168874 w 6168874"/>
                <a:gd name="connsiteY1" fmla="*/ 0 h 6896308"/>
                <a:gd name="connsiteX2" fmla="*/ 6168874 w 6168874"/>
                <a:gd name="connsiteY2" fmla="*/ 1 h 6896308"/>
                <a:gd name="connsiteX3" fmla="*/ 3562552 w 6168874"/>
                <a:gd name="connsiteY3" fmla="*/ 1 h 6896308"/>
                <a:gd name="connsiteX4" fmla="*/ 6168874 w 6168874"/>
                <a:gd name="connsiteY4" fmla="*/ 3719439 h 6896308"/>
                <a:gd name="connsiteX5" fmla="*/ 6168874 w 6168874"/>
                <a:gd name="connsiteY5" fmla="*/ 6896308 h 6896308"/>
                <a:gd name="connsiteX6" fmla="*/ 4832450 w 6168874"/>
                <a:gd name="connsiteY6" fmla="*/ 6896308 h 6896308"/>
                <a:gd name="connsiteX7" fmla="*/ 1 w 6168874"/>
                <a:gd name="connsiteY7" fmla="*/ 2 h 6896308"/>
                <a:gd name="connsiteX8" fmla="*/ 1 w 6168874"/>
                <a:gd name="connsiteY8" fmla="*/ 6896308 h 6896308"/>
                <a:gd name="connsiteX9" fmla="*/ 0 w 6168874"/>
                <a:gd name="connsiteY9" fmla="*/ 6896308 h 6896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8874" h="6896308">
                  <a:moveTo>
                    <a:pt x="0" y="0"/>
                  </a:moveTo>
                  <a:lnTo>
                    <a:pt x="6168874" y="0"/>
                  </a:lnTo>
                  <a:lnTo>
                    <a:pt x="6168874" y="1"/>
                  </a:lnTo>
                  <a:lnTo>
                    <a:pt x="3562552" y="1"/>
                  </a:lnTo>
                  <a:lnTo>
                    <a:pt x="6168874" y="3719439"/>
                  </a:lnTo>
                  <a:lnTo>
                    <a:pt x="6168874" y="6896308"/>
                  </a:lnTo>
                  <a:lnTo>
                    <a:pt x="4832450" y="6896308"/>
                  </a:lnTo>
                  <a:lnTo>
                    <a:pt x="1" y="2"/>
                  </a:lnTo>
                  <a:lnTo>
                    <a:pt x="1" y="6896308"/>
                  </a:lnTo>
                  <a:lnTo>
                    <a:pt x="0" y="6896308"/>
                  </a:lnTo>
                  <a:close/>
                </a:path>
              </a:pathLst>
            </a:custGeom>
            <a:solidFill>
              <a:schemeClr val="accent1"/>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grpSp>
      <p:sp>
        <p:nvSpPr>
          <p:cNvPr id="3" name="Title 2">
            <a:extLst>
              <a:ext uri="{FF2B5EF4-FFF2-40B4-BE49-F238E27FC236}">
                <a16:creationId xmlns:a16="http://schemas.microsoft.com/office/drawing/2014/main" id="{0A74DE67-A9F0-4E37-8537-157A5735C087}"/>
              </a:ext>
            </a:extLst>
          </p:cNvPr>
          <p:cNvSpPr>
            <a:spLocks noGrp="1"/>
          </p:cNvSpPr>
          <p:nvPr>
            <p:ph type="title"/>
          </p:nvPr>
        </p:nvSpPr>
        <p:spPr>
          <a:xfrm>
            <a:off x="457201" y="457200"/>
            <a:ext cx="5638799" cy="1187450"/>
          </a:xfrm>
        </p:spPr>
        <p:txBody>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357D2AAA-F3EF-4B67-97CD-41AC6D39AE78}"/>
              </a:ext>
            </a:extLst>
          </p:cNvPr>
          <p:cNvSpPr>
            <a:spLocks noGrp="1"/>
          </p:cNvSpPr>
          <p:nvPr>
            <p:ph type="ftr" sz="quarter" idx="12"/>
          </p:nvPr>
        </p:nvSpPr>
        <p:spPr/>
        <p:txBody>
          <a:bodyPr/>
          <a:lstStyle/>
          <a:p>
            <a:r>
              <a:rPr lang="en-US" dirty="0"/>
              <a:t>FOOTER</a:t>
            </a:r>
          </a:p>
        </p:txBody>
      </p:sp>
      <p:sp>
        <p:nvSpPr>
          <p:cNvPr id="19" name="Content Placeholder 3">
            <a:extLst>
              <a:ext uri="{FF2B5EF4-FFF2-40B4-BE49-F238E27FC236}">
                <a16:creationId xmlns:a16="http://schemas.microsoft.com/office/drawing/2014/main" id="{A8FF1A55-5D12-46AA-BCCB-6339F04A0E94}"/>
              </a:ext>
            </a:extLst>
          </p:cNvPr>
          <p:cNvSpPr>
            <a:spLocks noGrp="1"/>
          </p:cNvSpPr>
          <p:nvPr>
            <p:ph sz="quarter" idx="10"/>
          </p:nvPr>
        </p:nvSpPr>
        <p:spPr>
          <a:xfrm>
            <a:off x="457200" y="1828800"/>
            <a:ext cx="3429000" cy="41148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a:extLst>
              <a:ext uri="{FF2B5EF4-FFF2-40B4-BE49-F238E27FC236}">
                <a16:creationId xmlns:a16="http://schemas.microsoft.com/office/drawing/2014/main" id="{AA64986C-2F5D-49EA-9871-AAC9FA758120}"/>
              </a:ext>
            </a:extLst>
          </p:cNvPr>
          <p:cNvSpPr>
            <a:spLocks noGrp="1"/>
          </p:cNvSpPr>
          <p:nvPr>
            <p:ph sz="quarter" idx="11"/>
          </p:nvPr>
        </p:nvSpPr>
        <p:spPr>
          <a:xfrm>
            <a:off x="4381500" y="1828800"/>
            <a:ext cx="3429000" cy="41148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5">
            <a:extLst>
              <a:ext uri="{FF2B5EF4-FFF2-40B4-BE49-F238E27FC236}">
                <a16:creationId xmlns:a16="http://schemas.microsoft.com/office/drawing/2014/main" id="{4BF9416F-2827-4446-BA54-CCCFCC2C6C6C}"/>
              </a:ext>
            </a:extLst>
          </p:cNvPr>
          <p:cNvSpPr>
            <a:spLocks noGrp="1"/>
          </p:cNvSpPr>
          <p:nvPr>
            <p:ph sz="quarter" idx="13"/>
          </p:nvPr>
        </p:nvSpPr>
        <p:spPr>
          <a:xfrm>
            <a:off x="8305800" y="1828800"/>
            <a:ext cx="3429000" cy="41148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7112496"/>
      </p:ext>
    </p:extLst>
  </p:cSld>
  <p:clrMapOvr>
    <a:masterClrMapping/>
  </p:clrMapOvr>
  <p:extLst>
    <p:ext uri="{DCECCB84-F9BA-43D5-87BE-67443E8EF086}">
      <p15:sldGuideLst xmlns:p15="http://schemas.microsoft.com/office/powerpoint/2012/main">
        <p15:guide id="1" pos="2448">
          <p15:clr>
            <a:srgbClr val="FBAE40"/>
          </p15:clr>
        </p15:guide>
        <p15:guide id="2" pos="2760">
          <p15:clr>
            <a:srgbClr val="FBAE40"/>
          </p15:clr>
        </p15:guide>
        <p15:guide id="3" orient="horz" pos="1152">
          <p15:clr>
            <a:srgbClr val="FBAE40"/>
          </p15:clr>
        </p15:guide>
        <p15:guide id="4" pos="4920">
          <p15:clr>
            <a:srgbClr val="FBAE40"/>
          </p15:clr>
        </p15:guide>
        <p15:guide id="5" pos="5232">
          <p15:clr>
            <a:srgbClr val="FBAE40"/>
          </p15:clr>
        </p15:guide>
        <p15:guide id="6" orient="horz" pos="103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with 3 Columns">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E529D08-F50E-1D32-DBA7-E44CE8F35AF4}"/>
              </a:ext>
            </a:extLst>
          </p:cNvPr>
          <p:cNvGrpSpPr/>
          <p:nvPr userDrawn="1"/>
        </p:nvGrpSpPr>
        <p:grpSpPr>
          <a:xfrm>
            <a:off x="6057393" y="0"/>
            <a:ext cx="6134608" cy="6858000"/>
            <a:chOff x="6023126" y="-38308"/>
            <a:chExt cx="6168875" cy="6896308"/>
          </a:xfrm>
        </p:grpSpPr>
        <p:sp>
          <p:nvSpPr>
            <p:cNvPr id="5" name="Freeform: Shape 27">
              <a:extLst>
                <a:ext uri="{FF2B5EF4-FFF2-40B4-BE49-F238E27FC236}">
                  <a16:creationId xmlns:a16="http://schemas.microsoft.com/office/drawing/2014/main" id="{93E8A24C-6579-1156-9535-96C072EF5E88}"/>
                </a:ext>
              </a:extLst>
            </p:cNvPr>
            <p:cNvSpPr/>
            <p:nvPr/>
          </p:nvSpPr>
          <p:spPr>
            <a:xfrm>
              <a:off x="6486114" y="-38308"/>
              <a:ext cx="5705887" cy="6896308"/>
            </a:xfrm>
            <a:custGeom>
              <a:avLst/>
              <a:gdLst>
                <a:gd name="connsiteX0" fmla="*/ 0 w 5705887"/>
                <a:gd name="connsiteY0" fmla="*/ 0 h 6896308"/>
                <a:gd name="connsiteX1" fmla="*/ 5705887 w 5705887"/>
                <a:gd name="connsiteY1" fmla="*/ 0 h 6896308"/>
                <a:gd name="connsiteX2" fmla="*/ 5705887 w 5705887"/>
                <a:gd name="connsiteY2" fmla="*/ 1 h 6896308"/>
                <a:gd name="connsiteX3" fmla="*/ 3562552 w 5705887"/>
                <a:gd name="connsiteY3" fmla="*/ 1 h 6896308"/>
                <a:gd name="connsiteX4" fmla="*/ 5705887 w 5705887"/>
                <a:gd name="connsiteY4" fmla="*/ 3058718 h 6896308"/>
                <a:gd name="connsiteX5" fmla="*/ 5705887 w 5705887"/>
                <a:gd name="connsiteY5" fmla="*/ 6896308 h 6896308"/>
                <a:gd name="connsiteX6" fmla="*/ 4832450 w 5705887"/>
                <a:gd name="connsiteY6" fmla="*/ 6896308 h 6896308"/>
                <a:gd name="connsiteX7" fmla="*/ 1 w 5705887"/>
                <a:gd name="connsiteY7" fmla="*/ 2 h 6896308"/>
                <a:gd name="connsiteX8" fmla="*/ 1 w 5705887"/>
                <a:gd name="connsiteY8" fmla="*/ 6896308 h 6896308"/>
                <a:gd name="connsiteX9" fmla="*/ 0 w 5705887"/>
                <a:gd name="connsiteY9" fmla="*/ 6896308 h 6896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05887" h="6896308">
                  <a:moveTo>
                    <a:pt x="0" y="0"/>
                  </a:moveTo>
                  <a:lnTo>
                    <a:pt x="5705887" y="0"/>
                  </a:lnTo>
                  <a:lnTo>
                    <a:pt x="5705887" y="1"/>
                  </a:lnTo>
                  <a:lnTo>
                    <a:pt x="3562552" y="1"/>
                  </a:lnTo>
                  <a:lnTo>
                    <a:pt x="5705887" y="3058718"/>
                  </a:lnTo>
                  <a:lnTo>
                    <a:pt x="5705887" y="6896308"/>
                  </a:lnTo>
                  <a:lnTo>
                    <a:pt x="4832450" y="6896308"/>
                  </a:lnTo>
                  <a:lnTo>
                    <a:pt x="1" y="2"/>
                  </a:lnTo>
                  <a:lnTo>
                    <a:pt x="1" y="6896308"/>
                  </a:lnTo>
                  <a:lnTo>
                    <a:pt x="0" y="6896308"/>
                  </a:lnTo>
                  <a:close/>
                </a:path>
              </a:pathLst>
            </a:custGeom>
            <a:solidFill>
              <a:schemeClr val="accent3"/>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sp>
          <p:nvSpPr>
            <p:cNvPr id="6" name="Freeform: Shape 25">
              <a:extLst>
                <a:ext uri="{FF2B5EF4-FFF2-40B4-BE49-F238E27FC236}">
                  <a16:creationId xmlns:a16="http://schemas.microsoft.com/office/drawing/2014/main" id="{5A6BDE9B-B27C-62E3-7161-C5C995CB1362}"/>
                </a:ext>
              </a:extLst>
            </p:cNvPr>
            <p:cNvSpPr/>
            <p:nvPr/>
          </p:nvSpPr>
          <p:spPr>
            <a:xfrm>
              <a:off x="6023126" y="-38308"/>
              <a:ext cx="6168874" cy="6896308"/>
            </a:xfrm>
            <a:custGeom>
              <a:avLst/>
              <a:gdLst>
                <a:gd name="connsiteX0" fmla="*/ 0 w 6168874"/>
                <a:gd name="connsiteY0" fmla="*/ 0 h 6896308"/>
                <a:gd name="connsiteX1" fmla="*/ 6168874 w 6168874"/>
                <a:gd name="connsiteY1" fmla="*/ 0 h 6896308"/>
                <a:gd name="connsiteX2" fmla="*/ 6168874 w 6168874"/>
                <a:gd name="connsiteY2" fmla="*/ 1 h 6896308"/>
                <a:gd name="connsiteX3" fmla="*/ 3562552 w 6168874"/>
                <a:gd name="connsiteY3" fmla="*/ 1 h 6896308"/>
                <a:gd name="connsiteX4" fmla="*/ 6168874 w 6168874"/>
                <a:gd name="connsiteY4" fmla="*/ 3719439 h 6896308"/>
                <a:gd name="connsiteX5" fmla="*/ 6168874 w 6168874"/>
                <a:gd name="connsiteY5" fmla="*/ 6896308 h 6896308"/>
                <a:gd name="connsiteX6" fmla="*/ 4832450 w 6168874"/>
                <a:gd name="connsiteY6" fmla="*/ 6896308 h 6896308"/>
                <a:gd name="connsiteX7" fmla="*/ 1 w 6168874"/>
                <a:gd name="connsiteY7" fmla="*/ 2 h 6896308"/>
                <a:gd name="connsiteX8" fmla="*/ 1 w 6168874"/>
                <a:gd name="connsiteY8" fmla="*/ 6896308 h 6896308"/>
                <a:gd name="connsiteX9" fmla="*/ 0 w 6168874"/>
                <a:gd name="connsiteY9" fmla="*/ 6896308 h 6896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8874" h="6896308">
                  <a:moveTo>
                    <a:pt x="0" y="0"/>
                  </a:moveTo>
                  <a:lnTo>
                    <a:pt x="6168874" y="0"/>
                  </a:lnTo>
                  <a:lnTo>
                    <a:pt x="6168874" y="1"/>
                  </a:lnTo>
                  <a:lnTo>
                    <a:pt x="3562552" y="1"/>
                  </a:lnTo>
                  <a:lnTo>
                    <a:pt x="6168874" y="3719439"/>
                  </a:lnTo>
                  <a:lnTo>
                    <a:pt x="6168874" y="6896308"/>
                  </a:lnTo>
                  <a:lnTo>
                    <a:pt x="4832450" y="6896308"/>
                  </a:lnTo>
                  <a:lnTo>
                    <a:pt x="1" y="2"/>
                  </a:lnTo>
                  <a:lnTo>
                    <a:pt x="1" y="6896308"/>
                  </a:lnTo>
                  <a:lnTo>
                    <a:pt x="0" y="6896308"/>
                  </a:lnTo>
                  <a:close/>
                </a:path>
              </a:pathLst>
            </a:custGeom>
            <a:solidFill>
              <a:schemeClr val="accent1"/>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grpSp>
      <p:sp>
        <p:nvSpPr>
          <p:cNvPr id="3" name="Title 2">
            <a:extLst>
              <a:ext uri="{FF2B5EF4-FFF2-40B4-BE49-F238E27FC236}">
                <a16:creationId xmlns:a16="http://schemas.microsoft.com/office/drawing/2014/main" id="{0A74DE67-A9F0-4E37-8537-157A5735C087}"/>
              </a:ext>
            </a:extLst>
          </p:cNvPr>
          <p:cNvSpPr>
            <a:spLocks noGrp="1"/>
          </p:cNvSpPr>
          <p:nvPr>
            <p:ph type="title"/>
          </p:nvPr>
        </p:nvSpPr>
        <p:spPr>
          <a:xfrm>
            <a:off x="457201" y="457200"/>
            <a:ext cx="5638799" cy="1187450"/>
          </a:xfrm>
        </p:spPr>
        <p:txBody>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357D2AAA-F3EF-4B67-97CD-41AC6D39AE78}"/>
              </a:ext>
            </a:extLst>
          </p:cNvPr>
          <p:cNvSpPr>
            <a:spLocks noGrp="1"/>
          </p:cNvSpPr>
          <p:nvPr>
            <p:ph type="ftr" sz="quarter" idx="12"/>
          </p:nvPr>
        </p:nvSpPr>
        <p:spPr/>
        <p:txBody>
          <a:bodyPr/>
          <a:lstStyle/>
          <a:p>
            <a:r>
              <a:rPr lang="en-US" dirty="0"/>
              <a:t>FOOTER</a:t>
            </a:r>
          </a:p>
        </p:txBody>
      </p:sp>
      <p:sp>
        <p:nvSpPr>
          <p:cNvPr id="19" name="Content Placeholder 3">
            <a:extLst>
              <a:ext uri="{FF2B5EF4-FFF2-40B4-BE49-F238E27FC236}">
                <a16:creationId xmlns:a16="http://schemas.microsoft.com/office/drawing/2014/main" id="{A8FF1A55-5D12-46AA-BCCB-6339F04A0E94}"/>
              </a:ext>
            </a:extLst>
          </p:cNvPr>
          <p:cNvSpPr>
            <a:spLocks noGrp="1"/>
          </p:cNvSpPr>
          <p:nvPr>
            <p:ph sz="quarter" idx="10"/>
          </p:nvPr>
        </p:nvSpPr>
        <p:spPr>
          <a:xfrm>
            <a:off x="457200" y="1828800"/>
            <a:ext cx="3429000" cy="41148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a:extLst>
              <a:ext uri="{FF2B5EF4-FFF2-40B4-BE49-F238E27FC236}">
                <a16:creationId xmlns:a16="http://schemas.microsoft.com/office/drawing/2014/main" id="{AA64986C-2F5D-49EA-9871-AAC9FA758120}"/>
              </a:ext>
            </a:extLst>
          </p:cNvPr>
          <p:cNvSpPr>
            <a:spLocks noGrp="1"/>
          </p:cNvSpPr>
          <p:nvPr>
            <p:ph sz="quarter" idx="11"/>
          </p:nvPr>
        </p:nvSpPr>
        <p:spPr>
          <a:xfrm>
            <a:off x="4381500" y="1828800"/>
            <a:ext cx="7353300" cy="41148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8944738"/>
      </p:ext>
    </p:extLst>
  </p:cSld>
  <p:clrMapOvr>
    <a:masterClrMapping/>
  </p:clrMapOvr>
  <p:extLst>
    <p:ext uri="{DCECCB84-F9BA-43D5-87BE-67443E8EF086}">
      <p15:sldGuideLst xmlns:p15="http://schemas.microsoft.com/office/powerpoint/2012/main">
        <p15:guide id="1" pos="2448">
          <p15:clr>
            <a:srgbClr val="FBAE40"/>
          </p15:clr>
        </p15:guide>
        <p15:guide id="2" pos="2760">
          <p15:clr>
            <a:srgbClr val="FBAE40"/>
          </p15:clr>
        </p15:guide>
        <p15:guide id="3" orient="horz" pos="1152">
          <p15:clr>
            <a:srgbClr val="FBAE40"/>
          </p15:clr>
        </p15:guide>
        <p15:guide id="4" pos="4920">
          <p15:clr>
            <a:srgbClr val="FBAE40"/>
          </p15:clr>
        </p15:guide>
        <p15:guide id="5" pos="5232">
          <p15:clr>
            <a:srgbClr val="FBAE40"/>
          </p15:clr>
        </p15:guide>
        <p15:guide id="6" orient="horz" pos="103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with 2 Columns">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5569512-311E-6C20-5D85-6CE1C3EF9C0A}"/>
              </a:ext>
            </a:extLst>
          </p:cNvPr>
          <p:cNvGrpSpPr/>
          <p:nvPr userDrawn="1"/>
        </p:nvGrpSpPr>
        <p:grpSpPr>
          <a:xfrm>
            <a:off x="6057393" y="0"/>
            <a:ext cx="6134608" cy="6858000"/>
            <a:chOff x="6023126" y="-38308"/>
            <a:chExt cx="6168875" cy="6896308"/>
          </a:xfrm>
        </p:grpSpPr>
        <p:sp>
          <p:nvSpPr>
            <p:cNvPr id="8" name="Freeform: Shape 27">
              <a:extLst>
                <a:ext uri="{FF2B5EF4-FFF2-40B4-BE49-F238E27FC236}">
                  <a16:creationId xmlns:a16="http://schemas.microsoft.com/office/drawing/2014/main" id="{1B5C59AC-803B-60A1-AFCA-FAE7604D4F1D}"/>
                </a:ext>
              </a:extLst>
            </p:cNvPr>
            <p:cNvSpPr/>
            <p:nvPr/>
          </p:nvSpPr>
          <p:spPr>
            <a:xfrm>
              <a:off x="6486114" y="-38308"/>
              <a:ext cx="5705887" cy="6896308"/>
            </a:xfrm>
            <a:custGeom>
              <a:avLst/>
              <a:gdLst>
                <a:gd name="connsiteX0" fmla="*/ 0 w 5705887"/>
                <a:gd name="connsiteY0" fmla="*/ 0 h 6896308"/>
                <a:gd name="connsiteX1" fmla="*/ 5705887 w 5705887"/>
                <a:gd name="connsiteY1" fmla="*/ 0 h 6896308"/>
                <a:gd name="connsiteX2" fmla="*/ 5705887 w 5705887"/>
                <a:gd name="connsiteY2" fmla="*/ 1 h 6896308"/>
                <a:gd name="connsiteX3" fmla="*/ 3562552 w 5705887"/>
                <a:gd name="connsiteY3" fmla="*/ 1 h 6896308"/>
                <a:gd name="connsiteX4" fmla="*/ 5705887 w 5705887"/>
                <a:gd name="connsiteY4" fmla="*/ 3058718 h 6896308"/>
                <a:gd name="connsiteX5" fmla="*/ 5705887 w 5705887"/>
                <a:gd name="connsiteY5" fmla="*/ 6896308 h 6896308"/>
                <a:gd name="connsiteX6" fmla="*/ 4832450 w 5705887"/>
                <a:gd name="connsiteY6" fmla="*/ 6896308 h 6896308"/>
                <a:gd name="connsiteX7" fmla="*/ 1 w 5705887"/>
                <a:gd name="connsiteY7" fmla="*/ 2 h 6896308"/>
                <a:gd name="connsiteX8" fmla="*/ 1 w 5705887"/>
                <a:gd name="connsiteY8" fmla="*/ 6896308 h 6896308"/>
                <a:gd name="connsiteX9" fmla="*/ 0 w 5705887"/>
                <a:gd name="connsiteY9" fmla="*/ 6896308 h 6896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05887" h="6896308">
                  <a:moveTo>
                    <a:pt x="0" y="0"/>
                  </a:moveTo>
                  <a:lnTo>
                    <a:pt x="5705887" y="0"/>
                  </a:lnTo>
                  <a:lnTo>
                    <a:pt x="5705887" y="1"/>
                  </a:lnTo>
                  <a:lnTo>
                    <a:pt x="3562552" y="1"/>
                  </a:lnTo>
                  <a:lnTo>
                    <a:pt x="5705887" y="3058718"/>
                  </a:lnTo>
                  <a:lnTo>
                    <a:pt x="5705887" y="6896308"/>
                  </a:lnTo>
                  <a:lnTo>
                    <a:pt x="4832450" y="6896308"/>
                  </a:lnTo>
                  <a:lnTo>
                    <a:pt x="1" y="2"/>
                  </a:lnTo>
                  <a:lnTo>
                    <a:pt x="1" y="6896308"/>
                  </a:lnTo>
                  <a:lnTo>
                    <a:pt x="0" y="6896308"/>
                  </a:lnTo>
                  <a:close/>
                </a:path>
              </a:pathLst>
            </a:custGeom>
            <a:solidFill>
              <a:schemeClr val="accent3"/>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sp>
          <p:nvSpPr>
            <p:cNvPr id="9" name="Freeform: Shape 25">
              <a:extLst>
                <a:ext uri="{FF2B5EF4-FFF2-40B4-BE49-F238E27FC236}">
                  <a16:creationId xmlns:a16="http://schemas.microsoft.com/office/drawing/2014/main" id="{17069F9B-A48F-6EDF-785F-F46BAADBBF01}"/>
                </a:ext>
              </a:extLst>
            </p:cNvPr>
            <p:cNvSpPr/>
            <p:nvPr/>
          </p:nvSpPr>
          <p:spPr>
            <a:xfrm>
              <a:off x="6023126" y="-38308"/>
              <a:ext cx="6168874" cy="6896308"/>
            </a:xfrm>
            <a:custGeom>
              <a:avLst/>
              <a:gdLst>
                <a:gd name="connsiteX0" fmla="*/ 0 w 6168874"/>
                <a:gd name="connsiteY0" fmla="*/ 0 h 6896308"/>
                <a:gd name="connsiteX1" fmla="*/ 6168874 w 6168874"/>
                <a:gd name="connsiteY1" fmla="*/ 0 h 6896308"/>
                <a:gd name="connsiteX2" fmla="*/ 6168874 w 6168874"/>
                <a:gd name="connsiteY2" fmla="*/ 1 h 6896308"/>
                <a:gd name="connsiteX3" fmla="*/ 3562552 w 6168874"/>
                <a:gd name="connsiteY3" fmla="*/ 1 h 6896308"/>
                <a:gd name="connsiteX4" fmla="*/ 6168874 w 6168874"/>
                <a:gd name="connsiteY4" fmla="*/ 3719439 h 6896308"/>
                <a:gd name="connsiteX5" fmla="*/ 6168874 w 6168874"/>
                <a:gd name="connsiteY5" fmla="*/ 6896308 h 6896308"/>
                <a:gd name="connsiteX6" fmla="*/ 4832450 w 6168874"/>
                <a:gd name="connsiteY6" fmla="*/ 6896308 h 6896308"/>
                <a:gd name="connsiteX7" fmla="*/ 1 w 6168874"/>
                <a:gd name="connsiteY7" fmla="*/ 2 h 6896308"/>
                <a:gd name="connsiteX8" fmla="*/ 1 w 6168874"/>
                <a:gd name="connsiteY8" fmla="*/ 6896308 h 6896308"/>
                <a:gd name="connsiteX9" fmla="*/ 0 w 6168874"/>
                <a:gd name="connsiteY9" fmla="*/ 6896308 h 6896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8874" h="6896308">
                  <a:moveTo>
                    <a:pt x="0" y="0"/>
                  </a:moveTo>
                  <a:lnTo>
                    <a:pt x="6168874" y="0"/>
                  </a:lnTo>
                  <a:lnTo>
                    <a:pt x="6168874" y="1"/>
                  </a:lnTo>
                  <a:lnTo>
                    <a:pt x="3562552" y="1"/>
                  </a:lnTo>
                  <a:lnTo>
                    <a:pt x="6168874" y="3719439"/>
                  </a:lnTo>
                  <a:lnTo>
                    <a:pt x="6168874" y="6896308"/>
                  </a:lnTo>
                  <a:lnTo>
                    <a:pt x="4832450" y="6896308"/>
                  </a:lnTo>
                  <a:lnTo>
                    <a:pt x="1" y="2"/>
                  </a:lnTo>
                  <a:lnTo>
                    <a:pt x="1" y="6896308"/>
                  </a:lnTo>
                  <a:lnTo>
                    <a:pt x="0" y="6896308"/>
                  </a:lnTo>
                  <a:close/>
                </a:path>
              </a:pathLst>
            </a:custGeom>
            <a:solidFill>
              <a:schemeClr val="accent1"/>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grpSp>
      <p:sp>
        <p:nvSpPr>
          <p:cNvPr id="3" name="Title 2">
            <a:extLst>
              <a:ext uri="{FF2B5EF4-FFF2-40B4-BE49-F238E27FC236}">
                <a16:creationId xmlns:a16="http://schemas.microsoft.com/office/drawing/2014/main" id="{0A74DE67-A9F0-4E37-8537-157A5735C087}"/>
              </a:ext>
            </a:extLst>
          </p:cNvPr>
          <p:cNvSpPr>
            <a:spLocks noGrp="1"/>
          </p:cNvSpPr>
          <p:nvPr>
            <p:ph type="title"/>
          </p:nvPr>
        </p:nvSpPr>
        <p:spPr>
          <a:xfrm>
            <a:off x="457201" y="457200"/>
            <a:ext cx="5638799" cy="1187450"/>
          </a:xfrm>
        </p:spPr>
        <p:txBody>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357D2AAA-F3EF-4B67-97CD-41AC6D39AE78}"/>
              </a:ext>
            </a:extLst>
          </p:cNvPr>
          <p:cNvSpPr>
            <a:spLocks noGrp="1"/>
          </p:cNvSpPr>
          <p:nvPr>
            <p:ph type="ftr" sz="quarter" idx="12"/>
          </p:nvPr>
        </p:nvSpPr>
        <p:spPr/>
        <p:txBody>
          <a:bodyPr/>
          <a:lstStyle/>
          <a:p>
            <a:r>
              <a:rPr lang="en-US" dirty="0"/>
              <a:t>FOOTER</a:t>
            </a:r>
          </a:p>
        </p:txBody>
      </p:sp>
      <p:sp>
        <p:nvSpPr>
          <p:cNvPr id="19" name="Content Placeholder 3">
            <a:extLst>
              <a:ext uri="{FF2B5EF4-FFF2-40B4-BE49-F238E27FC236}">
                <a16:creationId xmlns:a16="http://schemas.microsoft.com/office/drawing/2014/main" id="{A8FF1A55-5D12-46AA-BCCB-6339F04A0E94}"/>
              </a:ext>
            </a:extLst>
          </p:cNvPr>
          <p:cNvSpPr>
            <a:spLocks noGrp="1"/>
          </p:cNvSpPr>
          <p:nvPr>
            <p:ph sz="quarter" idx="10"/>
          </p:nvPr>
        </p:nvSpPr>
        <p:spPr>
          <a:xfrm>
            <a:off x="457200" y="1828800"/>
            <a:ext cx="5410200" cy="41148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5">
            <a:extLst>
              <a:ext uri="{FF2B5EF4-FFF2-40B4-BE49-F238E27FC236}">
                <a16:creationId xmlns:a16="http://schemas.microsoft.com/office/drawing/2014/main" id="{4BF9416F-2827-4446-BA54-CCCFCC2C6C6C}"/>
              </a:ext>
            </a:extLst>
          </p:cNvPr>
          <p:cNvSpPr>
            <a:spLocks noGrp="1"/>
          </p:cNvSpPr>
          <p:nvPr>
            <p:ph sz="quarter" idx="13"/>
          </p:nvPr>
        </p:nvSpPr>
        <p:spPr>
          <a:xfrm>
            <a:off x="6324600" y="1828800"/>
            <a:ext cx="5410200" cy="41148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3787579"/>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guide id="3" orient="horz" pos="1152">
          <p15:clr>
            <a:srgbClr val="FBAE40"/>
          </p15:clr>
        </p15:guide>
        <p15:guide id="6" orient="horz" pos="103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No title - 3 Columns">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BFFAFF-CAE0-4BDA-8390-A5E39E827214}"/>
              </a:ext>
            </a:extLst>
          </p:cNvPr>
          <p:cNvGrpSpPr/>
          <p:nvPr/>
        </p:nvGrpSpPr>
        <p:grpSpPr>
          <a:xfrm>
            <a:off x="6057393" y="0"/>
            <a:ext cx="6134608" cy="6858000"/>
            <a:chOff x="6023126" y="-38308"/>
            <a:chExt cx="6168875" cy="6896308"/>
          </a:xfrm>
        </p:grpSpPr>
        <p:sp>
          <p:nvSpPr>
            <p:cNvPr id="28" name="Freeform: Shape 27">
              <a:extLst>
                <a:ext uri="{FF2B5EF4-FFF2-40B4-BE49-F238E27FC236}">
                  <a16:creationId xmlns:a16="http://schemas.microsoft.com/office/drawing/2014/main" id="{D164C35D-9CB5-44A3-BB23-1071892D77CB}"/>
                </a:ext>
              </a:extLst>
            </p:cNvPr>
            <p:cNvSpPr/>
            <p:nvPr/>
          </p:nvSpPr>
          <p:spPr>
            <a:xfrm>
              <a:off x="6486114" y="-38308"/>
              <a:ext cx="5705887" cy="6896308"/>
            </a:xfrm>
            <a:custGeom>
              <a:avLst/>
              <a:gdLst>
                <a:gd name="connsiteX0" fmla="*/ 0 w 5705887"/>
                <a:gd name="connsiteY0" fmla="*/ 0 h 6896308"/>
                <a:gd name="connsiteX1" fmla="*/ 5705887 w 5705887"/>
                <a:gd name="connsiteY1" fmla="*/ 0 h 6896308"/>
                <a:gd name="connsiteX2" fmla="*/ 5705887 w 5705887"/>
                <a:gd name="connsiteY2" fmla="*/ 1 h 6896308"/>
                <a:gd name="connsiteX3" fmla="*/ 3562552 w 5705887"/>
                <a:gd name="connsiteY3" fmla="*/ 1 h 6896308"/>
                <a:gd name="connsiteX4" fmla="*/ 5705887 w 5705887"/>
                <a:gd name="connsiteY4" fmla="*/ 3058718 h 6896308"/>
                <a:gd name="connsiteX5" fmla="*/ 5705887 w 5705887"/>
                <a:gd name="connsiteY5" fmla="*/ 6896308 h 6896308"/>
                <a:gd name="connsiteX6" fmla="*/ 4832450 w 5705887"/>
                <a:gd name="connsiteY6" fmla="*/ 6896308 h 6896308"/>
                <a:gd name="connsiteX7" fmla="*/ 1 w 5705887"/>
                <a:gd name="connsiteY7" fmla="*/ 2 h 6896308"/>
                <a:gd name="connsiteX8" fmla="*/ 1 w 5705887"/>
                <a:gd name="connsiteY8" fmla="*/ 6896308 h 6896308"/>
                <a:gd name="connsiteX9" fmla="*/ 0 w 5705887"/>
                <a:gd name="connsiteY9" fmla="*/ 6896308 h 6896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05887" h="6896308">
                  <a:moveTo>
                    <a:pt x="0" y="0"/>
                  </a:moveTo>
                  <a:lnTo>
                    <a:pt x="5705887" y="0"/>
                  </a:lnTo>
                  <a:lnTo>
                    <a:pt x="5705887" y="1"/>
                  </a:lnTo>
                  <a:lnTo>
                    <a:pt x="3562552" y="1"/>
                  </a:lnTo>
                  <a:lnTo>
                    <a:pt x="5705887" y="3058718"/>
                  </a:lnTo>
                  <a:lnTo>
                    <a:pt x="5705887" y="6896308"/>
                  </a:lnTo>
                  <a:lnTo>
                    <a:pt x="4832450" y="6896308"/>
                  </a:lnTo>
                  <a:lnTo>
                    <a:pt x="1" y="2"/>
                  </a:lnTo>
                  <a:lnTo>
                    <a:pt x="1" y="6896308"/>
                  </a:lnTo>
                  <a:lnTo>
                    <a:pt x="0" y="6896308"/>
                  </a:lnTo>
                  <a:close/>
                </a:path>
              </a:pathLst>
            </a:custGeom>
            <a:solidFill>
              <a:schemeClr val="accent3"/>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sp>
          <p:nvSpPr>
            <p:cNvPr id="26" name="Freeform: Shape 25">
              <a:extLst>
                <a:ext uri="{FF2B5EF4-FFF2-40B4-BE49-F238E27FC236}">
                  <a16:creationId xmlns:a16="http://schemas.microsoft.com/office/drawing/2014/main" id="{70DDCBE9-292C-4B37-B039-DCF0DACD66BD}"/>
                </a:ext>
              </a:extLst>
            </p:cNvPr>
            <p:cNvSpPr/>
            <p:nvPr/>
          </p:nvSpPr>
          <p:spPr>
            <a:xfrm>
              <a:off x="6023126" y="-38308"/>
              <a:ext cx="6168874" cy="6896308"/>
            </a:xfrm>
            <a:custGeom>
              <a:avLst/>
              <a:gdLst>
                <a:gd name="connsiteX0" fmla="*/ 0 w 6168874"/>
                <a:gd name="connsiteY0" fmla="*/ 0 h 6896308"/>
                <a:gd name="connsiteX1" fmla="*/ 6168874 w 6168874"/>
                <a:gd name="connsiteY1" fmla="*/ 0 h 6896308"/>
                <a:gd name="connsiteX2" fmla="*/ 6168874 w 6168874"/>
                <a:gd name="connsiteY2" fmla="*/ 1 h 6896308"/>
                <a:gd name="connsiteX3" fmla="*/ 3562552 w 6168874"/>
                <a:gd name="connsiteY3" fmla="*/ 1 h 6896308"/>
                <a:gd name="connsiteX4" fmla="*/ 6168874 w 6168874"/>
                <a:gd name="connsiteY4" fmla="*/ 3719439 h 6896308"/>
                <a:gd name="connsiteX5" fmla="*/ 6168874 w 6168874"/>
                <a:gd name="connsiteY5" fmla="*/ 6896308 h 6896308"/>
                <a:gd name="connsiteX6" fmla="*/ 4832450 w 6168874"/>
                <a:gd name="connsiteY6" fmla="*/ 6896308 h 6896308"/>
                <a:gd name="connsiteX7" fmla="*/ 1 w 6168874"/>
                <a:gd name="connsiteY7" fmla="*/ 2 h 6896308"/>
                <a:gd name="connsiteX8" fmla="*/ 1 w 6168874"/>
                <a:gd name="connsiteY8" fmla="*/ 6896308 h 6896308"/>
                <a:gd name="connsiteX9" fmla="*/ 0 w 6168874"/>
                <a:gd name="connsiteY9" fmla="*/ 6896308 h 6896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8874" h="6896308">
                  <a:moveTo>
                    <a:pt x="0" y="0"/>
                  </a:moveTo>
                  <a:lnTo>
                    <a:pt x="6168874" y="0"/>
                  </a:lnTo>
                  <a:lnTo>
                    <a:pt x="6168874" y="1"/>
                  </a:lnTo>
                  <a:lnTo>
                    <a:pt x="3562552" y="1"/>
                  </a:lnTo>
                  <a:lnTo>
                    <a:pt x="6168874" y="3719439"/>
                  </a:lnTo>
                  <a:lnTo>
                    <a:pt x="6168874" y="6896308"/>
                  </a:lnTo>
                  <a:lnTo>
                    <a:pt x="4832450" y="6896308"/>
                  </a:lnTo>
                  <a:lnTo>
                    <a:pt x="1" y="2"/>
                  </a:lnTo>
                  <a:lnTo>
                    <a:pt x="1" y="6896308"/>
                  </a:lnTo>
                  <a:lnTo>
                    <a:pt x="0" y="6896308"/>
                  </a:lnTo>
                  <a:close/>
                </a:path>
              </a:pathLst>
            </a:custGeom>
            <a:solidFill>
              <a:schemeClr val="accent1"/>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grpSp>
      <p:sp>
        <p:nvSpPr>
          <p:cNvPr id="2" name="Footer Placeholder 1">
            <a:extLst>
              <a:ext uri="{FF2B5EF4-FFF2-40B4-BE49-F238E27FC236}">
                <a16:creationId xmlns:a16="http://schemas.microsoft.com/office/drawing/2014/main" id="{357D2AAA-F3EF-4B67-97CD-41AC6D39AE78}"/>
              </a:ext>
            </a:extLst>
          </p:cNvPr>
          <p:cNvSpPr>
            <a:spLocks noGrp="1"/>
          </p:cNvSpPr>
          <p:nvPr>
            <p:ph type="ftr" sz="quarter" idx="12"/>
          </p:nvPr>
        </p:nvSpPr>
        <p:spPr/>
        <p:txBody>
          <a:bodyPr/>
          <a:lstStyle/>
          <a:p>
            <a:r>
              <a:rPr lang="en-US" dirty="0"/>
              <a:t>FOOTER</a:t>
            </a:r>
          </a:p>
        </p:txBody>
      </p:sp>
      <p:sp>
        <p:nvSpPr>
          <p:cNvPr id="19" name="Content Placeholder 3">
            <a:extLst>
              <a:ext uri="{FF2B5EF4-FFF2-40B4-BE49-F238E27FC236}">
                <a16:creationId xmlns:a16="http://schemas.microsoft.com/office/drawing/2014/main" id="{A8FF1A55-5D12-46AA-BCCB-6339F04A0E94}"/>
              </a:ext>
            </a:extLst>
          </p:cNvPr>
          <p:cNvSpPr>
            <a:spLocks noGrp="1"/>
          </p:cNvSpPr>
          <p:nvPr>
            <p:ph sz="quarter" idx="10"/>
          </p:nvPr>
        </p:nvSpPr>
        <p:spPr>
          <a:xfrm>
            <a:off x="457200" y="457200"/>
            <a:ext cx="3429000" cy="54864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a:extLst>
              <a:ext uri="{FF2B5EF4-FFF2-40B4-BE49-F238E27FC236}">
                <a16:creationId xmlns:a16="http://schemas.microsoft.com/office/drawing/2014/main" id="{AA64986C-2F5D-49EA-9871-AAC9FA758120}"/>
              </a:ext>
            </a:extLst>
          </p:cNvPr>
          <p:cNvSpPr>
            <a:spLocks noGrp="1"/>
          </p:cNvSpPr>
          <p:nvPr>
            <p:ph sz="quarter" idx="11"/>
          </p:nvPr>
        </p:nvSpPr>
        <p:spPr>
          <a:xfrm>
            <a:off x="4381500" y="457200"/>
            <a:ext cx="3429000" cy="54864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5">
            <a:extLst>
              <a:ext uri="{FF2B5EF4-FFF2-40B4-BE49-F238E27FC236}">
                <a16:creationId xmlns:a16="http://schemas.microsoft.com/office/drawing/2014/main" id="{4BF9416F-2827-4446-BA54-CCCFCC2C6C6C}"/>
              </a:ext>
            </a:extLst>
          </p:cNvPr>
          <p:cNvSpPr>
            <a:spLocks noGrp="1"/>
          </p:cNvSpPr>
          <p:nvPr>
            <p:ph sz="quarter" idx="13"/>
          </p:nvPr>
        </p:nvSpPr>
        <p:spPr>
          <a:xfrm>
            <a:off x="8305800" y="457200"/>
            <a:ext cx="3429000" cy="5486400"/>
          </a:xfrm>
          <a:prstGeom prst="rect">
            <a:avLst/>
          </a:prstGeom>
          <a:solidFill>
            <a:schemeClr val="bg1"/>
          </a:solidFill>
          <a:effectLst>
            <a:outerShdw blurRad="190500" algn="t" rotWithShape="0">
              <a:prstClr val="black">
                <a:alpha val="15000"/>
              </a:prstClr>
            </a:outerShdw>
          </a:effectLst>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2758759"/>
      </p:ext>
    </p:extLst>
  </p:cSld>
  <p:clrMapOvr>
    <a:masterClrMapping/>
  </p:clrMapOvr>
  <p:extLst>
    <p:ext uri="{DCECCB84-F9BA-43D5-87BE-67443E8EF086}">
      <p15:sldGuideLst xmlns:p15="http://schemas.microsoft.com/office/powerpoint/2012/main">
        <p15:guide id="1" pos="2448">
          <p15:clr>
            <a:srgbClr val="FBAE40"/>
          </p15:clr>
        </p15:guide>
        <p15:guide id="2" pos="2760">
          <p15:clr>
            <a:srgbClr val="FBAE40"/>
          </p15:clr>
        </p15:guide>
        <p15:guide id="4" pos="4920">
          <p15:clr>
            <a:srgbClr val="FBAE40"/>
          </p15:clr>
        </p15:guide>
        <p15:guide id="5" pos="523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Title with 4 Columns">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5A084B39-3ACD-4A45-B79E-83A7E0260848}"/>
              </a:ext>
            </a:extLst>
          </p:cNvPr>
          <p:cNvSpPr>
            <a:spLocks noGrp="1"/>
          </p:cNvSpPr>
          <p:nvPr>
            <p:ph sz="quarter" idx="15"/>
          </p:nvPr>
        </p:nvSpPr>
        <p:spPr>
          <a:xfrm>
            <a:off x="457200" y="1828800"/>
            <a:ext cx="2468880" cy="4114800"/>
          </a:xfrm>
          <a:prstGeom prst="rect">
            <a:avLst/>
          </a:prstGeom>
          <a:solidFill>
            <a:schemeClr val="bg1"/>
          </a:solidFill>
          <a:effectLst>
            <a:outerShdw blurRad="190500" algn="t" rotWithShape="0">
              <a:prstClr val="black">
                <a:alpha val="15000"/>
              </a:prstClr>
            </a:outerShdw>
          </a:effectLst>
        </p:spPr>
        <p:txBody>
          <a:bodyPr lIns="182880" tIns="192024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FEDF728A-4D63-420A-BEDC-A83B3D95F3AA}"/>
              </a:ext>
            </a:extLst>
          </p:cNvPr>
          <p:cNvSpPr>
            <a:spLocks noGrp="1"/>
          </p:cNvSpPr>
          <p:nvPr>
            <p:ph sz="quarter" idx="16"/>
          </p:nvPr>
        </p:nvSpPr>
        <p:spPr>
          <a:xfrm>
            <a:off x="3393440" y="1828800"/>
            <a:ext cx="2468880" cy="4114800"/>
          </a:xfrm>
          <a:prstGeom prst="rect">
            <a:avLst/>
          </a:prstGeom>
          <a:solidFill>
            <a:schemeClr val="bg1"/>
          </a:solidFill>
          <a:effectLst>
            <a:outerShdw blurRad="190500" algn="t" rotWithShape="0">
              <a:prstClr val="black">
                <a:alpha val="15000"/>
              </a:prstClr>
            </a:outerShdw>
          </a:effectLst>
        </p:spPr>
        <p:txBody>
          <a:bodyPr lIns="182880" tIns="192024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a:extLst>
              <a:ext uri="{FF2B5EF4-FFF2-40B4-BE49-F238E27FC236}">
                <a16:creationId xmlns:a16="http://schemas.microsoft.com/office/drawing/2014/main" id="{734EE557-CA5C-4B6D-B6BA-18B3E1B79B05}"/>
              </a:ext>
            </a:extLst>
          </p:cNvPr>
          <p:cNvSpPr>
            <a:spLocks noGrp="1"/>
          </p:cNvSpPr>
          <p:nvPr>
            <p:ph sz="quarter" idx="17"/>
          </p:nvPr>
        </p:nvSpPr>
        <p:spPr>
          <a:xfrm>
            <a:off x="6329680" y="1828800"/>
            <a:ext cx="2468880" cy="4114800"/>
          </a:xfrm>
          <a:prstGeom prst="rect">
            <a:avLst/>
          </a:prstGeom>
          <a:solidFill>
            <a:schemeClr val="bg1"/>
          </a:solidFill>
          <a:effectLst>
            <a:outerShdw blurRad="190500" algn="t" rotWithShape="0">
              <a:prstClr val="black">
                <a:alpha val="15000"/>
              </a:prstClr>
            </a:outerShdw>
          </a:effectLst>
        </p:spPr>
        <p:txBody>
          <a:bodyPr lIns="182880" tIns="192024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5">
            <a:extLst>
              <a:ext uri="{FF2B5EF4-FFF2-40B4-BE49-F238E27FC236}">
                <a16:creationId xmlns:a16="http://schemas.microsoft.com/office/drawing/2014/main" id="{4C2F03AA-BF3A-49CB-966E-CDAE7491D97B}"/>
              </a:ext>
            </a:extLst>
          </p:cNvPr>
          <p:cNvSpPr>
            <a:spLocks noGrp="1"/>
          </p:cNvSpPr>
          <p:nvPr>
            <p:ph sz="quarter" idx="18"/>
          </p:nvPr>
        </p:nvSpPr>
        <p:spPr>
          <a:xfrm>
            <a:off x="9265920" y="1828800"/>
            <a:ext cx="2468880" cy="4114800"/>
          </a:xfrm>
          <a:prstGeom prst="rect">
            <a:avLst/>
          </a:prstGeom>
          <a:solidFill>
            <a:schemeClr val="bg1"/>
          </a:solidFill>
          <a:effectLst>
            <a:outerShdw blurRad="190500" algn="t" rotWithShape="0">
              <a:prstClr val="black">
                <a:alpha val="15000"/>
              </a:prstClr>
            </a:outerShdw>
          </a:effectLst>
        </p:spPr>
        <p:txBody>
          <a:bodyPr lIns="182880" tIns="192024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r>
              <a:rPr lang="en-US"/>
              <a:t>FOOTER</a:t>
            </a:r>
            <a:endParaRPr lang="en-US" dirty="0"/>
          </a:p>
        </p:txBody>
      </p:sp>
      <p:sp>
        <p:nvSpPr>
          <p:cNvPr id="10" name="Picture Placeholder 9">
            <a:extLst>
              <a:ext uri="{FF2B5EF4-FFF2-40B4-BE49-F238E27FC236}">
                <a16:creationId xmlns:a16="http://schemas.microsoft.com/office/drawing/2014/main" id="{62B4E01F-309C-44C5-91AF-D9245E51D8F5}"/>
              </a:ext>
            </a:extLst>
          </p:cNvPr>
          <p:cNvSpPr>
            <a:spLocks noGrp="1"/>
          </p:cNvSpPr>
          <p:nvPr>
            <p:ph type="pic" sz="quarter" idx="11"/>
          </p:nvPr>
        </p:nvSpPr>
        <p:spPr>
          <a:xfrm>
            <a:off x="457200" y="1828800"/>
            <a:ext cx="2468880" cy="1828800"/>
          </a:xfrm>
          <a:solidFill>
            <a:schemeClr val="bg2"/>
          </a:solidFill>
          <a:ln>
            <a:noFill/>
          </a:ln>
        </p:spPr>
        <p:txBody>
          <a:bodyPr/>
          <a:lstStyle>
            <a:lvl1pPr algn="ctr">
              <a:defRPr/>
            </a:lvl1pPr>
          </a:lstStyle>
          <a:p>
            <a:r>
              <a:rPr lang="en-US"/>
              <a:t>Click icon to add picture</a:t>
            </a:r>
          </a:p>
        </p:txBody>
      </p:sp>
      <p:sp>
        <p:nvSpPr>
          <p:cNvPr id="12" name="Picture Placeholder 9">
            <a:extLst>
              <a:ext uri="{FF2B5EF4-FFF2-40B4-BE49-F238E27FC236}">
                <a16:creationId xmlns:a16="http://schemas.microsoft.com/office/drawing/2014/main" id="{8E27B8FC-5886-443A-809C-351376E240D2}"/>
              </a:ext>
            </a:extLst>
          </p:cNvPr>
          <p:cNvSpPr>
            <a:spLocks noGrp="1"/>
          </p:cNvSpPr>
          <p:nvPr>
            <p:ph type="pic" sz="quarter" idx="12"/>
          </p:nvPr>
        </p:nvSpPr>
        <p:spPr>
          <a:xfrm>
            <a:off x="3393440" y="1828800"/>
            <a:ext cx="2468880" cy="1828800"/>
          </a:xfrm>
          <a:solidFill>
            <a:schemeClr val="bg2"/>
          </a:solidFill>
          <a:ln>
            <a:noFill/>
          </a:ln>
        </p:spPr>
        <p:txBody>
          <a:bodyPr/>
          <a:lstStyle>
            <a:lvl1pPr algn="ctr">
              <a:defRPr/>
            </a:lvl1pPr>
          </a:lstStyle>
          <a:p>
            <a:r>
              <a:rPr lang="en-US"/>
              <a:t>Click icon to add picture</a:t>
            </a:r>
          </a:p>
        </p:txBody>
      </p:sp>
      <p:sp>
        <p:nvSpPr>
          <p:cNvPr id="14" name="Picture Placeholder 9">
            <a:extLst>
              <a:ext uri="{FF2B5EF4-FFF2-40B4-BE49-F238E27FC236}">
                <a16:creationId xmlns:a16="http://schemas.microsoft.com/office/drawing/2014/main" id="{2C5975D9-3F6B-4DC9-9A95-82C889B438F1}"/>
              </a:ext>
            </a:extLst>
          </p:cNvPr>
          <p:cNvSpPr>
            <a:spLocks noGrp="1"/>
          </p:cNvSpPr>
          <p:nvPr>
            <p:ph type="pic" sz="quarter" idx="13"/>
          </p:nvPr>
        </p:nvSpPr>
        <p:spPr>
          <a:xfrm>
            <a:off x="6329680" y="1828800"/>
            <a:ext cx="2468880" cy="1828800"/>
          </a:xfrm>
          <a:solidFill>
            <a:schemeClr val="bg2"/>
          </a:solidFill>
          <a:ln>
            <a:noFill/>
          </a:ln>
        </p:spPr>
        <p:txBody>
          <a:bodyPr/>
          <a:lstStyle>
            <a:lvl1pPr algn="ctr">
              <a:defRPr/>
            </a:lvl1pPr>
          </a:lstStyle>
          <a:p>
            <a:r>
              <a:rPr lang="en-US"/>
              <a:t>Click icon to add picture</a:t>
            </a:r>
          </a:p>
        </p:txBody>
      </p:sp>
      <p:sp>
        <p:nvSpPr>
          <p:cNvPr id="16" name="Picture Placeholder 9">
            <a:extLst>
              <a:ext uri="{FF2B5EF4-FFF2-40B4-BE49-F238E27FC236}">
                <a16:creationId xmlns:a16="http://schemas.microsoft.com/office/drawing/2014/main" id="{F4DC05BE-61C1-4CC4-A215-8EC4B7FF7741}"/>
              </a:ext>
            </a:extLst>
          </p:cNvPr>
          <p:cNvSpPr>
            <a:spLocks noGrp="1"/>
          </p:cNvSpPr>
          <p:nvPr>
            <p:ph type="pic" sz="quarter" idx="14"/>
          </p:nvPr>
        </p:nvSpPr>
        <p:spPr>
          <a:xfrm>
            <a:off x="9265920" y="1828800"/>
            <a:ext cx="2468880" cy="1828800"/>
          </a:xfrm>
          <a:solidFill>
            <a:schemeClr val="bg2"/>
          </a:solidFill>
          <a:ln>
            <a:noFill/>
          </a:ln>
        </p:spPr>
        <p:txBody>
          <a:bodyPr/>
          <a:lstStyle>
            <a:lvl1pPr algn="ctr">
              <a:defRPr/>
            </a:lvl1pPr>
          </a:lstStyle>
          <a:p>
            <a:r>
              <a:rPr lang="en-US"/>
              <a:t>Click icon to add picture</a:t>
            </a:r>
          </a:p>
        </p:txBody>
      </p:sp>
    </p:spTree>
    <p:extLst>
      <p:ext uri="{BB962C8B-B14F-4D97-AF65-F5344CB8AC3E}">
        <p14:creationId xmlns:p14="http://schemas.microsoft.com/office/powerpoint/2010/main" val="3838205424"/>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1152">
          <p15:clr>
            <a:srgbClr val="FBAE40"/>
          </p15:clr>
        </p15:guide>
        <p15:guide id="3" pos="1848">
          <p15:clr>
            <a:srgbClr val="FBAE40"/>
          </p15:clr>
        </p15:guide>
        <p15:guide id="4" pos="2136">
          <p15:clr>
            <a:srgbClr val="FBAE40"/>
          </p15:clr>
        </p15:guide>
        <p15:guide id="5" pos="3696">
          <p15:clr>
            <a:srgbClr val="FBAE40"/>
          </p15:clr>
        </p15:guide>
        <p15:guide id="6" pos="3984">
          <p15:clr>
            <a:srgbClr val="FBAE40"/>
          </p15:clr>
        </p15:guide>
        <p15:guide id="7" pos="5544">
          <p15:clr>
            <a:srgbClr val="FBAE40"/>
          </p15:clr>
        </p15:guide>
        <p15:guide id="8" pos="583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Vertically Centered Title with Content">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5AE70787-E858-439D-9038-3A8F4FBBFB5D}"/>
              </a:ext>
            </a:extLst>
          </p:cNvPr>
          <p:cNvSpPr>
            <a:spLocks noChangeAspect="1"/>
          </p:cNvSpPr>
          <p:nvPr/>
        </p:nvSpPr>
        <p:spPr>
          <a:xfrm rot="10800000" flipV="1">
            <a:off x="2746469" y="-3"/>
            <a:ext cx="7102595" cy="6858002"/>
          </a:xfrm>
          <a:custGeom>
            <a:avLst/>
            <a:gdLst>
              <a:gd name="connsiteX0" fmla="*/ 2198255 w 7102595"/>
              <a:gd name="connsiteY0" fmla="*/ 0 h 6858002"/>
              <a:gd name="connsiteX1" fmla="*/ 0 w 7102595"/>
              <a:gd name="connsiteY1" fmla="*/ 0 h 6858002"/>
              <a:gd name="connsiteX2" fmla="*/ 4904340 w 7102595"/>
              <a:gd name="connsiteY2" fmla="*/ 6858002 h 6858002"/>
              <a:gd name="connsiteX3" fmla="*/ 7102595 w 7102595"/>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7102595" h="6858002">
                <a:moveTo>
                  <a:pt x="2198255" y="0"/>
                </a:moveTo>
                <a:lnTo>
                  <a:pt x="0" y="0"/>
                </a:lnTo>
                <a:lnTo>
                  <a:pt x="4904340" y="6858002"/>
                </a:lnTo>
                <a:lnTo>
                  <a:pt x="7102595" y="6858002"/>
                </a:lnTo>
                <a:close/>
              </a:path>
            </a:pathLst>
          </a:custGeom>
          <a:solidFill>
            <a:schemeClr val="bg2">
              <a:alpha val="40000"/>
            </a:schemeClr>
          </a:solidFill>
        </p:spPr>
        <p:txBody>
          <a:bodyPr wrap="square"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r>
              <a:rPr lang="en-US"/>
              <a:t>FOOTER</a:t>
            </a:r>
          </a:p>
        </p:txBody>
      </p:sp>
      <p:sp>
        <p:nvSpPr>
          <p:cNvPr id="2" name="Title 1">
            <a:extLst>
              <a:ext uri="{FF2B5EF4-FFF2-40B4-BE49-F238E27FC236}">
                <a16:creationId xmlns:a16="http://schemas.microsoft.com/office/drawing/2014/main" id="{4CEAFB43-19EB-4C13-94FD-EAF1D7D004D6}"/>
              </a:ext>
            </a:extLst>
          </p:cNvPr>
          <p:cNvSpPr>
            <a:spLocks noGrp="1"/>
          </p:cNvSpPr>
          <p:nvPr>
            <p:ph type="title"/>
          </p:nvPr>
        </p:nvSpPr>
        <p:spPr>
          <a:xfrm>
            <a:off x="457201" y="457200"/>
            <a:ext cx="3352799" cy="5486400"/>
          </a:xfrm>
        </p:spPr>
        <p:txBody>
          <a:bodyPr anchor="ctr"/>
          <a:lstStyle/>
          <a:p>
            <a:r>
              <a:rPr lang="en-US"/>
              <a:t>Click to edit Master title style</a:t>
            </a:r>
            <a:endParaRPr lang="en-US" dirty="0"/>
          </a:p>
        </p:txBody>
      </p:sp>
      <p:sp>
        <p:nvSpPr>
          <p:cNvPr id="8" name="Picture Placeholder 5">
            <a:extLst>
              <a:ext uri="{FF2B5EF4-FFF2-40B4-BE49-F238E27FC236}">
                <a16:creationId xmlns:a16="http://schemas.microsoft.com/office/drawing/2014/main" id="{6E97B810-14C5-4280-81DA-61BCBBD9EAE8}"/>
              </a:ext>
            </a:extLst>
          </p:cNvPr>
          <p:cNvSpPr>
            <a:spLocks noGrp="1"/>
          </p:cNvSpPr>
          <p:nvPr>
            <p:ph type="pic" sz="quarter" idx="14"/>
          </p:nvPr>
        </p:nvSpPr>
        <p:spPr>
          <a:xfrm>
            <a:off x="3421734" y="0"/>
            <a:ext cx="8770267" cy="6858000"/>
          </a:xfrm>
          <a:custGeom>
            <a:avLst/>
            <a:gdLst>
              <a:gd name="connsiteX0" fmla="*/ 4824523 w 8770267"/>
              <a:gd name="connsiteY0" fmla="*/ 0 h 6858000"/>
              <a:gd name="connsiteX1" fmla="*/ 8770267 w 8770267"/>
              <a:gd name="connsiteY1" fmla="*/ 0 h 6858000"/>
              <a:gd name="connsiteX2" fmla="*/ 8770267 w 8770267"/>
              <a:gd name="connsiteY2" fmla="*/ 6858000 h 6858000"/>
              <a:gd name="connsiteX3" fmla="*/ 0 w 877026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70267" h="6858000">
                <a:moveTo>
                  <a:pt x="4824523" y="0"/>
                </a:moveTo>
                <a:lnTo>
                  <a:pt x="8770267" y="0"/>
                </a:lnTo>
                <a:lnTo>
                  <a:pt x="8770267" y="6858000"/>
                </a:lnTo>
                <a:lnTo>
                  <a:pt x="0" y="6858000"/>
                </a:lnTo>
                <a:close/>
              </a:path>
            </a:pathLst>
          </a:custGeom>
          <a:solidFill>
            <a:schemeClr val="bg2"/>
          </a:solidFill>
        </p:spPr>
        <p:txBody>
          <a:bodyPr wrap="square" lIns="4572000" anchor="ctr">
            <a:noAutofit/>
          </a:bodyPr>
          <a:lstStyle>
            <a:lvl1pPr algn="ctr">
              <a:defRPr/>
            </a:lvl1pPr>
          </a:lstStyle>
          <a:p>
            <a:r>
              <a:rPr lang="en-US"/>
              <a:t>Click icon to add picture</a:t>
            </a:r>
          </a:p>
        </p:txBody>
      </p:sp>
    </p:spTree>
    <p:extLst>
      <p:ext uri="{BB962C8B-B14F-4D97-AF65-F5344CB8AC3E}">
        <p14:creationId xmlns:p14="http://schemas.microsoft.com/office/powerpoint/2010/main" val="1855923808"/>
      </p:ext>
    </p:extLst>
  </p:cSld>
  <p:clrMapOvr>
    <a:masterClrMapping/>
  </p:clrMapOvr>
  <p:extLst>
    <p:ext uri="{DCECCB84-F9BA-43D5-87BE-67443E8EF086}">
      <p15:sldGuideLst xmlns:p15="http://schemas.microsoft.com/office/powerpoint/2012/main">
        <p15:guide id="2" pos="240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Vertically Centered Title with Content - 3">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194AF276-0620-42C1-848A-E9B708E66CBF}"/>
              </a:ext>
            </a:extLst>
          </p:cNvPr>
          <p:cNvSpPr>
            <a:spLocks noChangeAspect="1"/>
          </p:cNvSpPr>
          <p:nvPr/>
        </p:nvSpPr>
        <p:spPr>
          <a:xfrm rot="10800000" flipH="1" flipV="1">
            <a:off x="2408864" y="-3"/>
            <a:ext cx="5627644" cy="6858002"/>
          </a:xfrm>
          <a:custGeom>
            <a:avLst/>
            <a:gdLst>
              <a:gd name="connsiteX0" fmla="*/ 0 w 5627644"/>
              <a:gd name="connsiteY0" fmla="*/ 0 h 6858002"/>
              <a:gd name="connsiteX1" fmla="*/ 822036 w 5627644"/>
              <a:gd name="connsiteY1" fmla="*/ 0 h 6858002"/>
              <a:gd name="connsiteX2" fmla="*/ 5627644 w 5627644"/>
              <a:gd name="connsiteY2" fmla="*/ 6858002 h 6858002"/>
              <a:gd name="connsiteX3" fmla="*/ 4805608 w 5627644"/>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5627644" h="6858002">
                <a:moveTo>
                  <a:pt x="0" y="0"/>
                </a:moveTo>
                <a:lnTo>
                  <a:pt x="822036" y="0"/>
                </a:lnTo>
                <a:lnTo>
                  <a:pt x="5627644" y="6858002"/>
                </a:lnTo>
                <a:lnTo>
                  <a:pt x="4805608" y="6858002"/>
                </a:lnTo>
                <a:close/>
              </a:path>
            </a:pathLst>
          </a:custGeom>
          <a:solidFill>
            <a:schemeClr val="bg2">
              <a:alpha val="40000"/>
            </a:schemeClr>
          </a:solidFill>
        </p:spPr>
        <p:txBody>
          <a:bodyPr wrap="square"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16" name="Picture Placeholder 15">
            <a:extLst>
              <a:ext uri="{FF2B5EF4-FFF2-40B4-BE49-F238E27FC236}">
                <a16:creationId xmlns:a16="http://schemas.microsoft.com/office/drawing/2014/main" id="{4F86CF4F-D61E-4360-9633-8AED447244E6}"/>
              </a:ext>
            </a:extLst>
          </p:cNvPr>
          <p:cNvSpPr>
            <a:spLocks noGrp="1"/>
          </p:cNvSpPr>
          <p:nvPr>
            <p:ph type="pic" sz="quarter" idx="11"/>
          </p:nvPr>
        </p:nvSpPr>
        <p:spPr>
          <a:xfrm>
            <a:off x="3031850" y="0"/>
            <a:ext cx="9160150" cy="6858000"/>
          </a:xfrm>
          <a:custGeom>
            <a:avLst/>
            <a:gdLst>
              <a:gd name="connsiteX0" fmla="*/ 0 w 9160150"/>
              <a:gd name="connsiteY0" fmla="*/ 0 h 6858000"/>
              <a:gd name="connsiteX1" fmla="*/ 9160150 w 9160150"/>
              <a:gd name="connsiteY1" fmla="*/ 0 h 6858000"/>
              <a:gd name="connsiteX2" fmla="*/ 9160150 w 9160150"/>
              <a:gd name="connsiteY2" fmla="*/ 6858000 h 6858000"/>
              <a:gd name="connsiteX3" fmla="*/ 4805607 w 91601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160150" h="6858000">
                <a:moveTo>
                  <a:pt x="0" y="0"/>
                </a:moveTo>
                <a:lnTo>
                  <a:pt x="9160150" y="0"/>
                </a:lnTo>
                <a:lnTo>
                  <a:pt x="9160150" y="6858000"/>
                </a:lnTo>
                <a:lnTo>
                  <a:pt x="4805607" y="6858000"/>
                </a:lnTo>
                <a:close/>
              </a:path>
            </a:pathLst>
          </a:custGeom>
          <a:solidFill>
            <a:schemeClr val="bg2"/>
          </a:solidFill>
        </p:spPr>
        <p:txBody>
          <a:bodyPr wrap="square" anchor="ctr">
            <a:noAutofit/>
          </a:bodyPr>
          <a:lstStyle>
            <a:lvl1pPr algn="ctr">
              <a:defRPr/>
            </a:lvl1pPr>
          </a:lstStyle>
          <a:p>
            <a:r>
              <a:rPr lang="en-US"/>
              <a:t>Click icon to add picture</a:t>
            </a:r>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r>
              <a:rPr lang="en-US"/>
              <a:t>FOOTER</a:t>
            </a:r>
          </a:p>
        </p:txBody>
      </p:sp>
      <p:sp>
        <p:nvSpPr>
          <p:cNvPr id="2" name="Title 1">
            <a:extLst>
              <a:ext uri="{FF2B5EF4-FFF2-40B4-BE49-F238E27FC236}">
                <a16:creationId xmlns:a16="http://schemas.microsoft.com/office/drawing/2014/main" id="{4CEAFB43-19EB-4C13-94FD-EAF1D7D004D6}"/>
              </a:ext>
            </a:extLst>
          </p:cNvPr>
          <p:cNvSpPr>
            <a:spLocks noGrp="1"/>
          </p:cNvSpPr>
          <p:nvPr>
            <p:ph type="title"/>
          </p:nvPr>
        </p:nvSpPr>
        <p:spPr>
          <a:xfrm>
            <a:off x="457201" y="457200"/>
            <a:ext cx="3352799" cy="5486400"/>
          </a:xfrm>
        </p:spPr>
        <p:txBody>
          <a:bodyPr anchor="ctr"/>
          <a:lstStyle/>
          <a:p>
            <a:r>
              <a:rPr lang="en-US"/>
              <a:t>Click to edit Master title style</a:t>
            </a:r>
            <a:endParaRPr lang="en-US" dirty="0"/>
          </a:p>
        </p:txBody>
      </p:sp>
    </p:spTree>
    <p:extLst>
      <p:ext uri="{BB962C8B-B14F-4D97-AF65-F5344CB8AC3E}">
        <p14:creationId xmlns:p14="http://schemas.microsoft.com/office/powerpoint/2010/main" val="1550822208"/>
      </p:ext>
    </p:extLst>
  </p:cSld>
  <p:clrMapOvr>
    <a:masterClrMapping/>
  </p:clrMapOvr>
  <p:extLst>
    <p:ext uri="{DCECCB84-F9BA-43D5-87BE-67443E8EF086}">
      <p15:sldGuideLst xmlns:p15="http://schemas.microsoft.com/office/powerpoint/2012/main">
        <p15:guide id="2" pos="240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Title with Layered Content Over Phot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C7D7709-154C-4B19-8AA8-BC22A7721E65}"/>
              </a:ext>
            </a:extLst>
          </p:cNvPr>
          <p:cNvSpPr>
            <a:spLocks noGrp="1"/>
          </p:cNvSpPr>
          <p:nvPr>
            <p:ph type="pic" sz="quarter" idx="14"/>
          </p:nvPr>
        </p:nvSpPr>
        <p:spPr>
          <a:xfrm>
            <a:off x="3421734" y="0"/>
            <a:ext cx="8770267" cy="6858000"/>
          </a:xfrm>
          <a:custGeom>
            <a:avLst/>
            <a:gdLst>
              <a:gd name="connsiteX0" fmla="*/ 4824523 w 8770267"/>
              <a:gd name="connsiteY0" fmla="*/ 0 h 6858000"/>
              <a:gd name="connsiteX1" fmla="*/ 8770267 w 8770267"/>
              <a:gd name="connsiteY1" fmla="*/ 0 h 6858000"/>
              <a:gd name="connsiteX2" fmla="*/ 8770267 w 8770267"/>
              <a:gd name="connsiteY2" fmla="*/ 6858000 h 6858000"/>
              <a:gd name="connsiteX3" fmla="*/ 0 w 877026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70267" h="6858000">
                <a:moveTo>
                  <a:pt x="4824523" y="0"/>
                </a:moveTo>
                <a:lnTo>
                  <a:pt x="8770267" y="0"/>
                </a:lnTo>
                <a:lnTo>
                  <a:pt x="8770267" y="6858000"/>
                </a:lnTo>
                <a:lnTo>
                  <a:pt x="0" y="6858000"/>
                </a:lnTo>
                <a:close/>
              </a:path>
            </a:pathLst>
          </a:custGeom>
          <a:solidFill>
            <a:schemeClr val="bg2"/>
          </a:solidFill>
        </p:spPr>
        <p:txBody>
          <a:bodyPr wrap="square" lIns="4572000" anchor="ctr">
            <a:noAutofit/>
          </a:bodyPr>
          <a:lstStyle>
            <a:lvl1pPr algn="ctr">
              <a:defRPr/>
            </a:lvl1pPr>
          </a:lstStyle>
          <a:p>
            <a:r>
              <a:rPr lang="en-US"/>
              <a:t>Click icon to add picture</a:t>
            </a:r>
          </a:p>
        </p:txBody>
      </p:sp>
      <p:sp>
        <p:nvSpPr>
          <p:cNvPr id="2" name="Footer Placeholder 1">
            <a:extLst>
              <a:ext uri="{FF2B5EF4-FFF2-40B4-BE49-F238E27FC236}">
                <a16:creationId xmlns:a16="http://schemas.microsoft.com/office/drawing/2014/main" id="{A26408B2-5804-4145-8694-08EFF89914B9}"/>
              </a:ext>
            </a:extLst>
          </p:cNvPr>
          <p:cNvSpPr>
            <a:spLocks noGrp="1"/>
          </p:cNvSpPr>
          <p:nvPr>
            <p:ph type="ftr" sz="quarter" idx="10"/>
          </p:nvPr>
        </p:nvSpPr>
        <p:spPr/>
        <p:txBody>
          <a:bodyPr/>
          <a:lstStyle/>
          <a:p>
            <a:r>
              <a:rPr lang="en-US"/>
              <a:t>FOOTER</a:t>
            </a:r>
          </a:p>
        </p:txBody>
      </p:sp>
      <p:sp>
        <p:nvSpPr>
          <p:cNvPr id="3" name="Title 2">
            <a:extLst>
              <a:ext uri="{FF2B5EF4-FFF2-40B4-BE49-F238E27FC236}">
                <a16:creationId xmlns:a16="http://schemas.microsoft.com/office/drawing/2014/main" id="{A03E7013-E831-4398-9880-7D39E6388BF4}"/>
              </a:ext>
            </a:extLst>
          </p:cNvPr>
          <p:cNvSpPr>
            <a:spLocks noGrp="1"/>
          </p:cNvSpPr>
          <p:nvPr>
            <p:ph type="title"/>
          </p:nvPr>
        </p:nvSpPr>
        <p:spPr>
          <a:xfrm>
            <a:off x="457201" y="457200"/>
            <a:ext cx="4724399" cy="1187450"/>
          </a:xfrm>
        </p:spPr>
        <p:txBody>
          <a:bodyPr/>
          <a:lstStyle/>
          <a:p>
            <a:r>
              <a:rPr lang="en-US"/>
              <a:t>Click to edit Master title style</a:t>
            </a:r>
            <a:endParaRPr lang="en-US" dirty="0"/>
          </a:p>
        </p:txBody>
      </p:sp>
      <p:sp>
        <p:nvSpPr>
          <p:cNvPr id="9" name="Content Placeholder 3">
            <a:extLst>
              <a:ext uri="{FF2B5EF4-FFF2-40B4-BE49-F238E27FC236}">
                <a16:creationId xmlns:a16="http://schemas.microsoft.com/office/drawing/2014/main" id="{16F5D66D-4F1B-40F8-A990-AF94C0687422}"/>
              </a:ext>
            </a:extLst>
          </p:cNvPr>
          <p:cNvSpPr>
            <a:spLocks noGrp="1"/>
          </p:cNvSpPr>
          <p:nvPr>
            <p:ph sz="quarter" idx="15"/>
          </p:nvPr>
        </p:nvSpPr>
        <p:spPr>
          <a:xfrm>
            <a:off x="457200" y="2286000"/>
            <a:ext cx="6553200" cy="3657600"/>
          </a:xfrm>
          <a:prstGeom prst="rect">
            <a:avLst/>
          </a:prstGeom>
          <a:solidFill>
            <a:schemeClr val="bg1"/>
          </a:solidFill>
          <a:effectLst>
            <a:outerShdw blurRad="190500" algn="t" rotWithShape="0">
              <a:prstClr val="black">
                <a:alpha val="15000"/>
              </a:prstClr>
            </a:outerShdw>
          </a:effectLst>
        </p:spPr>
        <p:txBody>
          <a:bodyPr lIns="182880" tIns="182880"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DC531113-C7E9-4D27-A1CB-D1C14F4DA2EF}"/>
              </a:ext>
            </a:extLst>
          </p:cNvPr>
          <p:cNvSpPr/>
          <p:nvPr/>
        </p:nvSpPr>
        <p:spPr>
          <a:xfrm>
            <a:off x="5250426" y="-810883"/>
            <a:ext cx="6484374" cy="663399"/>
          </a:xfrm>
          <a:prstGeom prst="rect">
            <a:avLst/>
          </a:prstGeom>
          <a:solidFill>
            <a:schemeClr val="accent5"/>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spcBef>
                <a:spcPct val="20000"/>
              </a:spcBef>
            </a:pPr>
            <a:r>
              <a:rPr lang="en-US" sz="2000" b="0" kern="0" dirty="0">
                <a:solidFill>
                  <a:schemeClr val="bg1"/>
                </a:solidFill>
                <a:latin typeface="Trebuchet MS"/>
              </a:rPr>
              <a:t>Send the picture to the back after your make your selection on the live slide.</a:t>
            </a:r>
          </a:p>
        </p:txBody>
      </p:sp>
    </p:spTree>
    <p:extLst>
      <p:ext uri="{BB962C8B-B14F-4D97-AF65-F5344CB8AC3E}">
        <p14:creationId xmlns:p14="http://schemas.microsoft.com/office/powerpoint/2010/main" val="3924720124"/>
      </p:ext>
    </p:extLst>
  </p:cSld>
  <p:clrMapOvr>
    <a:masterClrMapping/>
  </p:clrMapOvr>
  <p:extLst>
    <p:ext uri="{DCECCB84-F9BA-43D5-87BE-67443E8EF086}">
      <p15:sldGuideLst xmlns:p15="http://schemas.microsoft.com/office/powerpoint/2012/main">
        <p15:guide id="1" orient="horz" pos="1440">
          <p15:clr>
            <a:srgbClr val="FBAE40"/>
          </p15:clr>
        </p15:guide>
        <p15:guide id="2" pos="4416">
          <p15:clr>
            <a:srgbClr val="FBAE40"/>
          </p15:clr>
        </p15:guide>
        <p15:guide id="3" pos="32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genda C">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03512BEE-0C09-4941-9E28-78621B21174D}"/>
              </a:ext>
            </a:extLst>
          </p:cNvPr>
          <p:cNvSpPr>
            <a:spLocks noChangeAspect="1"/>
          </p:cNvSpPr>
          <p:nvPr/>
        </p:nvSpPr>
        <p:spPr>
          <a:xfrm rot="5400000">
            <a:off x="939795" y="-939800"/>
            <a:ext cx="6858005" cy="8737607"/>
          </a:xfrm>
          <a:custGeom>
            <a:avLst/>
            <a:gdLst>
              <a:gd name="connsiteX0" fmla="*/ 0 w 6858005"/>
              <a:gd name="connsiteY0" fmla="*/ 8737607 h 8737607"/>
              <a:gd name="connsiteX1" fmla="*/ 0 w 6858005"/>
              <a:gd name="connsiteY1" fmla="*/ 4800926 h 8737607"/>
              <a:gd name="connsiteX2" fmla="*/ 6858005 w 6858005"/>
              <a:gd name="connsiteY2" fmla="*/ 0 h 8737607"/>
              <a:gd name="connsiteX3" fmla="*/ 6858005 w 6858005"/>
              <a:gd name="connsiteY3" fmla="*/ 5315486 h 8737607"/>
              <a:gd name="connsiteX4" fmla="*/ 1969590 w 6858005"/>
              <a:gd name="connsiteY4" fmla="*/ 8737607 h 873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5" h="8737607">
                <a:moveTo>
                  <a:pt x="0" y="8737607"/>
                </a:moveTo>
                <a:lnTo>
                  <a:pt x="0" y="4800926"/>
                </a:lnTo>
                <a:lnTo>
                  <a:pt x="6858005" y="0"/>
                </a:lnTo>
                <a:lnTo>
                  <a:pt x="6858005" y="5315486"/>
                </a:lnTo>
                <a:lnTo>
                  <a:pt x="1969590" y="8737607"/>
                </a:lnTo>
                <a:close/>
              </a:path>
            </a:pathLst>
          </a:custGeom>
          <a:gradFill>
            <a:gsLst>
              <a:gs pos="0">
                <a:schemeClr val="accent3"/>
              </a:gs>
              <a:gs pos="100000">
                <a:schemeClr val="accent1"/>
              </a:gs>
            </a:gsLst>
            <a:lin ang="10800000" scaled="1"/>
          </a:gradFill>
          <a:ln w="9525" cap="flat">
            <a:noFill/>
            <a:prstDash val="solid"/>
            <a:miter/>
          </a:ln>
        </p:spPr>
        <p:txBody>
          <a:bodyPr rtlCol="0" anchor="ctr"/>
          <a:lstStyle/>
          <a:p>
            <a:endParaRPr lang="en-US" dirty="0"/>
          </a:p>
        </p:txBody>
      </p:sp>
      <p:sp>
        <p:nvSpPr>
          <p:cNvPr id="13" name="Rectangle 2">
            <a:extLst>
              <a:ext uri="{FF2B5EF4-FFF2-40B4-BE49-F238E27FC236}">
                <a16:creationId xmlns:a16="http://schemas.microsoft.com/office/drawing/2014/main" id="{F5FDAA9A-AEF4-4815-B0E7-5DA26DE112DF}"/>
              </a:ext>
            </a:extLst>
          </p:cNvPr>
          <p:cNvSpPr>
            <a:spLocks noGrp="1" noChangeArrowheads="1"/>
          </p:cNvSpPr>
          <p:nvPr>
            <p:ph type="ctrTitle" hasCustomPrompt="1"/>
          </p:nvPr>
        </p:nvSpPr>
        <p:spPr bwMode="gray">
          <a:xfrm>
            <a:off x="457200" y="457200"/>
            <a:ext cx="3581400" cy="2971800"/>
          </a:xfrm>
        </p:spPr>
        <p:txBody>
          <a:bodyPr anchor="t"/>
          <a:lstStyle>
            <a:lvl1pPr algn="l">
              <a:defRPr sz="2800" b="0" i="0">
                <a:solidFill>
                  <a:schemeClr val="bg1"/>
                </a:solidFill>
              </a:defRPr>
            </a:lvl1pPr>
          </a:lstStyle>
          <a:p>
            <a:r>
              <a:rPr lang="en-US" dirty="0"/>
              <a:t>Click To Edit Master Title Style</a:t>
            </a:r>
            <a:endParaRPr lang="en-GB" dirty="0"/>
          </a:p>
        </p:txBody>
      </p:sp>
      <p:sp>
        <p:nvSpPr>
          <p:cNvPr id="6" name="Footer Placeholder 5">
            <a:extLst>
              <a:ext uri="{FF2B5EF4-FFF2-40B4-BE49-F238E27FC236}">
                <a16:creationId xmlns:a16="http://schemas.microsoft.com/office/drawing/2014/main" id="{4CE3A46E-130C-4010-99E3-30CB96FA6839}"/>
              </a:ext>
            </a:extLst>
          </p:cNvPr>
          <p:cNvSpPr>
            <a:spLocks noGrp="1"/>
          </p:cNvSpPr>
          <p:nvPr>
            <p:ph type="ftr" sz="quarter" idx="11"/>
          </p:nvPr>
        </p:nvSpPr>
        <p:spPr/>
        <p:txBody>
          <a:bodyPr/>
          <a:lstStyle/>
          <a:p>
            <a:r>
              <a:rPr lang="en-US"/>
              <a:t>FOOTER</a:t>
            </a:r>
            <a:endParaRPr lang="en-US" dirty="0"/>
          </a:p>
        </p:txBody>
      </p:sp>
      <p:sp>
        <p:nvSpPr>
          <p:cNvPr id="25" name="Content Placeholder 9">
            <a:extLst>
              <a:ext uri="{FF2B5EF4-FFF2-40B4-BE49-F238E27FC236}">
                <a16:creationId xmlns:a16="http://schemas.microsoft.com/office/drawing/2014/main" id="{B07BB6C9-EE17-4F27-BEED-220F64B1DDBE}"/>
              </a:ext>
            </a:extLst>
          </p:cNvPr>
          <p:cNvSpPr>
            <a:spLocks noGrp="1"/>
          </p:cNvSpPr>
          <p:nvPr>
            <p:ph sz="quarter" idx="10"/>
          </p:nvPr>
        </p:nvSpPr>
        <p:spPr>
          <a:xfrm>
            <a:off x="5181600" y="457200"/>
            <a:ext cx="6553200" cy="5486400"/>
          </a:xfrm>
          <a:solidFill>
            <a:schemeClr val="bg1"/>
          </a:solidFill>
          <a:effectLst>
            <a:outerShdw blurRad="190500" algn="t" rotWithShape="0">
              <a:prstClr val="black">
                <a:alpha val="20000"/>
              </a:prstClr>
            </a:outerShdw>
          </a:effectLst>
        </p:spPr>
        <p:txBody>
          <a:bodyPr vert="horz" lIns="274320" tIns="182880" rIns="182880" bIns="182880" rtlCol="0" anchor="ctr">
            <a:noAutofit/>
          </a:bodyPr>
          <a:lstStyle>
            <a:lvl1pPr>
              <a:defRPr lang="en-US" sz="1800" smtClean="0"/>
            </a:lvl1pPr>
            <a:lvl2pPr>
              <a:defRPr lang="en-US" sz="1800" smtClean="0"/>
            </a:lvl2pPr>
            <a:lvl3pPr>
              <a:defRPr lang="en-US" smtClean="0"/>
            </a:lvl3pPr>
            <a:lvl4pPr>
              <a:defRPr lang="en-US" sz="1400" smtClean="0"/>
            </a:lvl4pPr>
            <a:lvl5pPr>
              <a:defRPr lang="en-US" sz="1400"/>
            </a:lvl5pPr>
          </a:lstStyle>
          <a:p>
            <a:pPr lvl="0">
              <a:spcBef>
                <a:spcPts val="1200"/>
              </a:spcBef>
            </a:pPr>
            <a:r>
              <a:rPr lang="en-US"/>
              <a:t>Click to edit Master text styles</a:t>
            </a:r>
          </a:p>
          <a:p>
            <a:pPr lvl="1">
              <a:spcBef>
                <a:spcPts val="1200"/>
              </a:spcBef>
            </a:pPr>
            <a:r>
              <a:rPr lang="en-US"/>
              <a:t>Second level</a:t>
            </a:r>
          </a:p>
          <a:p>
            <a:pPr lvl="2">
              <a:spcBef>
                <a:spcPts val="1200"/>
              </a:spcBef>
            </a:pPr>
            <a:r>
              <a:rPr lang="en-US"/>
              <a:t>Third level</a:t>
            </a:r>
          </a:p>
          <a:p>
            <a:pPr lvl="3">
              <a:spcBef>
                <a:spcPts val="1200"/>
              </a:spcBef>
            </a:pPr>
            <a:r>
              <a:rPr lang="en-US"/>
              <a:t>Fourth level</a:t>
            </a:r>
          </a:p>
          <a:p>
            <a:pPr lvl="4">
              <a:spcBef>
                <a:spcPts val="1200"/>
              </a:spcBef>
            </a:pPr>
            <a:r>
              <a:rPr lang="en-US"/>
              <a:t>Fifth level</a:t>
            </a:r>
          </a:p>
        </p:txBody>
      </p:sp>
    </p:spTree>
    <p:extLst>
      <p:ext uri="{BB962C8B-B14F-4D97-AF65-F5344CB8AC3E}">
        <p14:creationId xmlns:p14="http://schemas.microsoft.com/office/powerpoint/2010/main" val="69578660"/>
      </p:ext>
    </p:extLst>
  </p:cSld>
  <p:clrMapOvr>
    <a:masterClrMapping/>
  </p:clrMapOvr>
  <p:extLst>
    <p:ext uri="{DCECCB84-F9BA-43D5-87BE-67443E8EF086}">
      <p15:sldGuideLst xmlns:p15="http://schemas.microsoft.com/office/powerpoint/2012/main">
        <p15:guide id="1" pos="3264">
          <p15:clr>
            <a:srgbClr val="FBAE40"/>
          </p15:clr>
        </p15:guide>
        <p15:guide id="3" pos="2544">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Layered Content Over Phot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DFACC58-31FC-48D5-AE14-1F10878A2852}"/>
              </a:ext>
            </a:extLst>
          </p:cNvPr>
          <p:cNvSpPr>
            <a:spLocks noGrp="1"/>
          </p:cNvSpPr>
          <p:nvPr>
            <p:ph type="pic" sz="quarter" idx="14"/>
          </p:nvPr>
        </p:nvSpPr>
        <p:spPr>
          <a:xfrm>
            <a:off x="3421734" y="0"/>
            <a:ext cx="8770267" cy="6858000"/>
          </a:xfrm>
          <a:custGeom>
            <a:avLst/>
            <a:gdLst>
              <a:gd name="connsiteX0" fmla="*/ 4824523 w 8770267"/>
              <a:gd name="connsiteY0" fmla="*/ 0 h 6858000"/>
              <a:gd name="connsiteX1" fmla="*/ 8770267 w 8770267"/>
              <a:gd name="connsiteY1" fmla="*/ 0 h 6858000"/>
              <a:gd name="connsiteX2" fmla="*/ 8770267 w 8770267"/>
              <a:gd name="connsiteY2" fmla="*/ 6858000 h 6858000"/>
              <a:gd name="connsiteX3" fmla="*/ 0 w 877026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70267" h="6858000">
                <a:moveTo>
                  <a:pt x="4824523" y="0"/>
                </a:moveTo>
                <a:lnTo>
                  <a:pt x="8770267" y="0"/>
                </a:lnTo>
                <a:lnTo>
                  <a:pt x="8770267" y="6858000"/>
                </a:lnTo>
                <a:lnTo>
                  <a:pt x="0" y="6858000"/>
                </a:lnTo>
                <a:close/>
              </a:path>
            </a:pathLst>
          </a:custGeom>
          <a:solidFill>
            <a:schemeClr val="bg2"/>
          </a:solidFill>
        </p:spPr>
        <p:txBody>
          <a:bodyPr wrap="square" lIns="4572000" anchor="ctr">
            <a:noAutofit/>
          </a:bodyPr>
          <a:lstStyle>
            <a:lvl1pPr algn="ctr">
              <a:defRPr/>
            </a:lvl1pPr>
          </a:lstStyle>
          <a:p>
            <a:r>
              <a:rPr lang="en-US"/>
              <a:t>Click icon to add picture</a:t>
            </a:r>
          </a:p>
        </p:txBody>
      </p:sp>
      <p:sp>
        <p:nvSpPr>
          <p:cNvPr id="2" name="Footer Placeholder 1">
            <a:extLst>
              <a:ext uri="{FF2B5EF4-FFF2-40B4-BE49-F238E27FC236}">
                <a16:creationId xmlns:a16="http://schemas.microsoft.com/office/drawing/2014/main" id="{A26408B2-5804-4145-8694-08EFF89914B9}"/>
              </a:ext>
            </a:extLst>
          </p:cNvPr>
          <p:cNvSpPr>
            <a:spLocks noGrp="1"/>
          </p:cNvSpPr>
          <p:nvPr>
            <p:ph type="ftr" sz="quarter" idx="10"/>
          </p:nvPr>
        </p:nvSpPr>
        <p:spPr/>
        <p:txBody>
          <a:bodyPr/>
          <a:lstStyle/>
          <a:p>
            <a:r>
              <a:rPr lang="en-US"/>
              <a:t>FOOTER</a:t>
            </a:r>
          </a:p>
        </p:txBody>
      </p:sp>
      <p:sp>
        <p:nvSpPr>
          <p:cNvPr id="9" name="Content Placeholder 3">
            <a:extLst>
              <a:ext uri="{FF2B5EF4-FFF2-40B4-BE49-F238E27FC236}">
                <a16:creationId xmlns:a16="http://schemas.microsoft.com/office/drawing/2014/main" id="{16F5D66D-4F1B-40F8-A990-AF94C0687422}"/>
              </a:ext>
            </a:extLst>
          </p:cNvPr>
          <p:cNvSpPr>
            <a:spLocks noGrp="1"/>
          </p:cNvSpPr>
          <p:nvPr>
            <p:ph sz="quarter" idx="15"/>
          </p:nvPr>
        </p:nvSpPr>
        <p:spPr>
          <a:xfrm>
            <a:off x="457200" y="457200"/>
            <a:ext cx="6553200" cy="5486400"/>
          </a:xfrm>
          <a:prstGeom prst="rect">
            <a:avLst/>
          </a:prstGeom>
          <a:solidFill>
            <a:schemeClr val="bg1"/>
          </a:solidFill>
          <a:effectLst>
            <a:outerShdw blurRad="190500" algn="t" rotWithShape="0">
              <a:prstClr val="black">
                <a:alpha val="15000"/>
              </a:prstClr>
            </a:outerShdw>
          </a:effectLst>
        </p:spPr>
        <p:txBody>
          <a:bodyPr lIns="182880" tIns="182880"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a:extLst>
              <a:ext uri="{FF2B5EF4-FFF2-40B4-BE49-F238E27FC236}">
                <a16:creationId xmlns:a16="http://schemas.microsoft.com/office/drawing/2014/main" id="{A707D489-E645-488B-8EA3-EDCE2B3E0060}"/>
              </a:ext>
            </a:extLst>
          </p:cNvPr>
          <p:cNvSpPr/>
          <p:nvPr/>
        </p:nvSpPr>
        <p:spPr>
          <a:xfrm>
            <a:off x="5250426" y="-810883"/>
            <a:ext cx="6484374" cy="663399"/>
          </a:xfrm>
          <a:prstGeom prst="rect">
            <a:avLst/>
          </a:prstGeom>
          <a:solidFill>
            <a:schemeClr val="accent5"/>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spcBef>
                <a:spcPct val="20000"/>
              </a:spcBef>
            </a:pPr>
            <a:r>
              <a:rPr lang="en-US" sz="2000" b="0" kern="0" dirty="0">
                <a:solidFill>
                  <a:schemeClr val="bg1"/>
                </a:solidFill>
                <a:latin typeface="Trebuchet MS"/>
              </a:rPr>
              <a:t>Send the picture to the back after your make your selection on the live slide.</a:t>
            </a:r>
          </a:p>
        </p:txBody>
      </p:sp>
    </p:spTree>
    <p:extLst>
      <p:ext uri="{BB962C8B-B14F-4D97-AF65-F5344CB8AC3E}">
        <p14:creationId xmlns:p14="http://schemas.microsoft.com/office/powerpoint/2010/main" val="1877592488"/>
      </p:ext>
    </p:extLst>
  </p:cSld>
  <p:clrMapOvr>
    <a:masterClrMapping/>
  </p:clrMapOvr>
  <p:extLst>
    <p:ext uri="{DCECCB84-F9BA-43D5-87BE-67443E8EF086}">
      <p15:sldGuideLst xmlns:p15="http://schemas.microsoft.com/office/powerpoint/2012/main">
        <p15:guide id="1" orient="horz" pos="1440">
          <p15:clr>
            <a:srgbClr val="FBAE40"/>
          </p15:clr>
        </p15:guide>
        <p15:guide id="2" pos="4416">
          <p15:clr>
            <a:srgbClr val="FBAE40"/>
          </p15:clr>
        </p15:guide>
        <p15:guide id="3" pos="326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with Charcoal Layered Content Over Phot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F64FD7-E04C-4BDB-887D-277BA0F5B5AF}"/>
              </a:ext>
            </a:extLst>
          </p:cNvPr>
          <p:cNvSpPr>
            <a:spLocks noGrp="1"/>
          </p:cNvSpPr>
          <p:nvPr>
            <p:ph type="pic" sz="quarter" idx="14"/>
          </p:nvPr>
        </p:nvSpPr>
        <p:spPr>
          <a:xfrm>
            <a:off x="3421734" y="0"/>
            <a:ext cx="8770267" cy="6858000"/>
          </a:xfrm>
          <a:custGeom>
            <a:avLst/>
            <a:gdLst>
              <a:gd name="connsiteX0" fmla="*/ 4824523 w 8770267"/>
              <a:gd name="connsiteY0" fmla="*/ 0 h 6858000"/>
              <a:gd name="connsiteX1" fmla="*/ 8770267 w 8770267"/>
              <a:gd name="connsiteY1" fmla="*/ 0 h 6858000"/>
              <a:gd name="connsiteX2" fmla="*/ 8770267 w 8770267"/>
              <a:gd name="connsiteY2" fmla="*/ 6858000 h 6858000"/>
              <a:gd name="connsiteX3" fmla="*/ 0 w 877026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70267" h="6858000">
                <a:moveTo>
                  <a:pt x="4824523" y="0"/>
                </a:moveTo>
                <a:lnTo>
                  <a:pt x="8770267" y="0"/>
                </a:lnTo>
                <a:lnTo>
                  <a:pt x="8770267" y="6858000"/>
                </a:lnTo>
                <a:lnTo>
                  <a:pt x="0" y="6858000"/>
                </a:lnTo>
                <a:close/>
              </a:path>
            </a:pathLst>
          </a:custGeom>
          <a:solidFill>
            <a:schemeClr val="bg2"/>
          </a:solidFill>
        </p:spPr>
        <p:txBody>
          <a:bodyPr wrap="square" lIns="4572000" anchor="ctr">
            <a:noAutofit/>
          </a:bodyPr>
          <a:lstStyle>
            <a:lvl1pPr algn="ctr">
              <a:defRPr/>
            </a:lvl1pPr>
          </a:lstStyle>
          <a:p>
            <a:r>
              <a:rPr lang="en-US"/>
              <a:t>Click icon to add picture</a:t>
            </a:r>
          </a:p>
        </p:txBody>
      </p:sp>
      <p:sp>
        <p:nvSpPr>
          <p:cNvPr id="9" name="Footer Placeholder 1">
            <a:extLst>
              <a:ext uri="{FF2B5EF4-FFF2-40B4-BE49-F238E27FC236}">
                <a16:creationId xmlns:a16="http://schemas.microsoft.com/office/drawing/2014/main" id="{8F6F0319-F1DA-4C39-B33D-ADED87664EDC}"/>
              </a:ext>
            </a:extLst>
          </p:cNvPr>
          <p:cNvSpPr>
            <a:spLocks noGrp="1"/>
          </p:cNvSpPr>
          <p:nvPr>
            <p:ph type="ftr" sz="quarter" idx="10"/>
          </p:nvPr>
        </p:nvSpPr>
        <p:spPr>
          <a:xfrm>
            <a:off x="457200" y="6400800"/>
            <a:ext cx="4751458" cy="228600"/>
          </a:xfrm>
        </p:spPr>
        <p:txBody>
          <a:bodyPr/>
          <a:lstStyle/>
          <a:p>
            <a:r>
              <a:rPr lang="en-US"/>
              <a:t>FOOTER</a:t>
            </a:r>
          </a:p>
        </p:txBody>
      </p:sp>
      <p:sp>
        <p:nvSpPr>
          <p:cNvPr id="10" name="Title 2">
            <a:extLst>
              <a:ext uri="{FF2B5EF4-FFF2-40B4-BE49-F238E27FC236}">
                <a16:creationId xmlns:a16="http://schemas.microsoft.com/office/drawing/2014/main" id="{B549106C-937D-456D-97DB-379B198C8CFD}"/>
              </a:ext>
            </a:extLst>
          </p:cNvPr>
          <p:cNvSpPr>
            <a:spLocks noGrp="1"/>
          </p:cNvSpPr>
          <p:nvPr>
            <p:ph type="title"/>
          </p:nvPr>
        </p:nvSpPr>
        <p:spPr>
          <a:xfrm>
            <a:off x="457201" y="457200"/>
            <a:ext cx="4724399" cy="1187450"/>
          </a:xfrm>
        </p:spPr>
        <p:txBody>
          <a:bodyPr/>
          <a:lstStyle/>
          <a:p>
            <a:r>
              <a:rPr lang="en-US"/>
              <a:t>Click to edit Master title style</a:t>
            </a:r>
            <a:endParaRPr lang="en-US" dirty="0"/>
          </a:p>
        </p:txBody>
      </p:sp>
      <p:sp>
        <p:nvSpPr>
          <p:cNvPr id="11" name="Content Placeholder 3">
            <a:extLst>
              <a:ext uri="{FF2B5EF4-FFF2-40B4-BE49-F238E27FC236}">
                <a16:creationId xmlns:a16="http://schemas.microsoft.com/office/drawing/2014/main" id="{61DF483D-1AEA-42E2-B23A-38FE51FE67FD}"/>
              </a:ext>
            </a:extLst>
          </p:cNvPr>
          <p:cNvSpPr>
            <a:spLocks noGrp="1"/>
          </p:cNvSpPr>
          <p:nvPr>
            <p:ph sz="quarter" idx="15"/>
          </p:nvPr>
        </p:nvSpPr>
        <p:spPr>
          <a:xfrm>
            <a:off x="457200" y="2286000"/>
            <a:ext cx="6553200" cy="3657600"/>
          </a:xfrm>
          <a:prstGeom prst="rect">
            <a:avLst/>
          </a:prstGeom>
          <a:solidFill>
            <a:schemeClr val="tx2"/>
          </a:solidFill>
          <a:effectLst/>
        </p:spPr>
        <p:txBody>
          <a:bodyPr lIns="182880" tIns="182880" rIns="18288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47FBB0E4-DCDA-4E0A-A3DA-5974ED8340E6}"/>
              </a:ext>
            </a:extLst>
          </p:cNvPr>
          <p:cNvSpPr/>
          <p:nvPr/>
        </p:nvSpPr>
        <p:spPr>
          <a:xfrm>
            <a:off x="5250426" y="-810883"/>
            <a:ext cx="6484374" cy="663399"/>
          </a:xfrm>
          <a:prstGeom prst="rect">
            <a:avLst/>
          </a:prstGeom>
          <a:solidFill>
            <a:schemeClr val="accent5"/>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spcBef>
                <a:spcPct val="20000"/>
              </a:spcBef>
            </a:pPr>
            <a:r>
              <a:rPr lang="en-US" sz="2000" b="0" kern="0" dirty="0">
                <a:solidFill>
                  <a:schemeClr val="bg1"/>
                </a:solidFill>
                <a:latin typeface="Trebuchet MS"/>
              </a:rPr>
              <a:t>Send the picture to the back after your make your selection on the live slide.</a:t>
            </a:r>
          </a:p>
        </p:txBody>
      </p:sp>
    </p:spTree>
    <p:extLst>
      <p:ext uri="{BB962C8B-B14F-4D97-AF65-F5344CB8AC3E}">
        <p14:creationId xmlns:p14="http://schemas.microsoft.com/office/powerpoint/2010/main" val="56816833"/>
      </p:ext>
    </p:extLst>
  </p:cSld>
  <p:clrMapOvr>
    <a:masterClrMapping/>
  </p:clrMapOvr>
  <p:extLst>
    <p:ext uri="{DCECCB84-F9BA-43D5-87BE-67443E8EF086}">
      <p15:sldGuideLst xmlns:p15="http://schemas.microsoft.com/office/powerpoint/2012/main">
        <p15:guide id="1" pos="3264">
          <p15:clr>
            <a:srgbClr val="FBAE40"/>
          </p15:clr>
        </p15:guide>
        <p15:guide id="2" pos="4416">
          <p15:clr>
            <a:srgbClr val="FBAE40"/>
          </p15:clr>
        </p15:guide>
        <p15:guide id="3" orient="horz" pos="14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Vertically Centered Title with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98FB0AE-CA09-438D-A0D9-9E58FAF7A412}"/>
              </a:ext>
            </a:extLst>
          </p:cNvPr>
          <p:cNvSpPr/>
          <p:nvPr/>
        </p:nvSpPr>
        <p:spPr>
          <a:xfrm>
            <a:off x="3124200" y="0"/>
            <a:ext cx="9067800" cy="6869339"/>
          </a:xfrm>
          <a:prstGeom prst="rect">
            <a:avLst/>
          </a:prstGeom>
          <a:blipFill dpi="0" rotWithShape="1">
            <a:blip r:embed="rId2"/>
            <a:srcRect/>
            <a:stretch>
              <a:fillRect/>
            </a:stretch>
          </a:blip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sp>
        <p:nvSpPr>
          <p:cNvPr id="2" name="Title 1"/>
          <p:cNvSpPr>
            <a:spLocks noGrp="1"/>
          </p:cNvSpPr>
          <p:nvPr>
            <p:ph type="title"/>
          </p:nvPr>
        </p:nvSpPr>
        <p:spPr>
          <a:xfrm>
            <a:off x="457199" y="457200"/>
            <a:ext cx="2211919" cy="5486400"/>
          </a:xfrm>
        </p:spPr>
        <p:txBody>
          <a:bodyPr anchor="ctr"/>
          <a:lstStyle/>
          <a:p>
            <a:r>
              <a:rPr lang="en-US"/>
              <a:t>Click to edit Master title style</a:t>
            </a:r>
            <a:endParaRPr lang="en-GB"/>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r>
              <a:rPr lang="en-US"/>
              <a:t>FOOTER</a:t>
            </a:r>
          </a:p>
        </p:txBody>
      </p:sp>
      <p:sp>
        <p:nvSpPr>
          <p:cNvPr id="4" name="Content Placeholder 14">
            <a:extLst>
              <a:ext uri="{FF2B5EF4-FFF2-40B4-BE49-F238E27FC236}">
                <a16:creationId xmlns:a16="http://schemas.microsoft.com/office/drawing/2014/main" id="{BACBC756-A558-099D-1719-317EA69BAE25}"/>
              </a:ext>
            </a:extLst>
          </p:cNvPr>
          <p:cNvSpPr>
            <a:spLocks noGrp="1"/>
          </p:cNvSpPr>
          <p:nvPr>
            <p:ph sz="quarter" idx="11"/>
          </p:nvPr>
        </p:nvSpPr>
        <p:spPr>
          <a:xfrm>
            <a:off x="3581401" y="457200"/>
            <a:ext cx="8153400" cy="5486400"/>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8279140"/>
      </p:ext>
    </p:extLst>
  </p:cSld>
  <p:clrMapOvr>
    <a:masterClrMapping/>
  </p:clrMapOvr>
  <p:extLst>
    <p:ext uri="{DCECCB84-F9BA-43D5-87BE-67443E8EF086}">
      <p15:sldGuideLst xmlns:p15="http://schemas.microsoft.com/office/powerpoint/2012/main">
        <p15:guide id="1" pos="1680">
          <p15:clr>
            <a:srgbClr val="FBAE40"/>
          </p15:clr>
        </p15:guide>
        <p15:guide id="2" pos="1968">
          <p15:clr>
            <a:srgbClr val="FBAE40"/>
          </p15:clr>
        </p15:guide>
        <p15:guide id="3" pos="225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_Vertically Centered Title with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98FB0AE-CA09-438D-A0D9-9E58FAF7A412}"/>
              </a:ext>
            </a:extLst>
          </p:cNvPr>
          <p:cNvSpPr/>
          <p:nvPr/>
        </p:nvSpPr>
        <p:spPr>
          <a:xfrm>
            <a:off x="3124200" y="0"/>
            <a:ext cx="9067800" cy="6869339"/>
          </a:xfrm>
          <a:prstGeom prst="rect">
            <a:avLst/>
          </a:prstGeom>
          <a:blipFill dpi="0" rotWithShape="1">
            <a:blip r:embed="rId2"/>
            <a:srcRect/>
            <a:stretch>
              <a:fillRect/>
            </a:stretch>
          </a:blip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sp>
        <p:nvSpPr>
          <p:cNvPr id="2" name="Title 1"/>
          <p:cNvSpPr>
            <a:spLocks noGrp="1"/>
          </p:cNvSpPr>
          <p:nvPr>
            <p:ph type="title"/>
          </p:nvPr>
        </p:nvSpPr>
        <p:spPr>
          <a:xfrm>
            <a:off x="457199" y="457200"/>
            <a:ext cx="2211919" cy="5486400"/>
          </a:xfrm>
        </p:spPr>
        <p:txBody>
          <a:bodyPr anchor="ctr"/>
          <a:lstStyle/>
          <a:p>
            <a:r>
              <a:rPr lang="en-US"/>
              <a:t>Click to edit Master title style</a:t>
            </a:r>
            <a:endParaRPr lang="en-GB"/>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r>
              <a:rPr lang="en-US" dirty="0"/>
              <a:t>FOOTER</a:t>
            </a:r>
          </a:p>
        </p:txBody>
      </p:sp>
      <p:sp>
        <p:nvSpPr>
          <p:cNvPr id="15" name="Content Placeholder 14">
            <a:extLst>
              <a:ext uri="{FF2B5EF4-FFF2-40B4-BE49-F238E27FC236}">
                <a16:creationId xmlns:a16="http://schemas.microsoft.com/office/drawing/2014/main" id="{B3D498BB-F60A-44B4-9612-B59AFAB85C05}"/>
              </a:ext>
            </a:extLst>
          </p:cNvPr>
          <p:cNvSpPr>
            <a:spLocks noGrp="1"/>
          </p:cNvSpPr>
          <p:nvPr>
            <p:ph sz="quarter" idx="11"/>
          </p:nvPr>
        </p:nvSpPr>
        <p:spPr>
          <a:xfrm>
            <a:off x="3581401" y="457200"/>
            <a:ext cx="8153400" cy="548640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224340"/>
      </p:ext>
    </p:extLst>
  </p:cSld>
  <p:clrMapOvr>
    <a:masterClrMapping/>
  </p:clrMapOvr>
  <p:extLst>
    <p:ext uri="{DCECCB84-F9BA-43D5-87BE-67443E8EF086}">
      <p15:sldGuideLst xmlns:p15="http://schemas.microsoft.com/office/powerpoint/2012/main">
        <p15:guide id="1" pos="1680">
          <p15:clr>
            <a:srgbClr val="FBAE40"/>
          </p15:clr>
        </p15:guide>
        <p15:guide id="2" pos="1968">
          <p15:clr>
            <a:srgbClr val="FBAE40"/>
          </p15:clr>
        </p15:guide>
        <p15:guide id="3" pos="225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Arrow Pointing to Photo">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5248E850-8330-48CC-A14A-7A82E5753D89}"/>
              </a:ext>
            </a:extLst>
          </p:cNvPr>
          <p:cNvSpPr>
            <a:spLocks noGrp="1"/>
          </p:cNvSpPr>
          <p:nvPr>
            <p:ph type="pic" sz="quarter" idx="14"/>
          </p:nvPr>
        </p:nvSpPr>
        <p:spPr>
          <a:xfrm>
            <a:off x="2354095" y="1828800"/>
            <a:ext cx="9837906" cy="4114801"/>
          </a:xfrm>
          <a:solidFill>
            <a:schemeClr val="bg2"/>
          </a:solidFill>
        </p:spPr>
        <p:txBody>
          <a:bodyPr anchor="ctr"/>
          <a:lstStyle>
            <a:lvl1pPr algn="ctr">
              <a:defRPr/>
            </a:lvl1pPr>
          </a:lstStyle>
          <a:p>
            <a:r>
              <a:rPr lang="en-US"/>
              <a:t>Click icon to add picture</a:t>
            </a:r>
            <a:endParaRPr lang="en-US" dirty="0"/>
          </a:p>
        </p:txBody>
      </p:sp>
      <p:sp>
        <p:nvSpPr>
          <p:cNvPr id="13" name="Content Placeholder 12">
            <a:extLst>
              <a:ext uri="{FF2B5EF4-FFF2-40B4-BE49-F238E27FC236}">
                <a16:creationId xmlns:a16="http://schemas.microsoft.com/office/drawing/2014/main" id="{F0025B26-86A1-2BE2-E784-F679799C293F}"/>
              </a:ext>
            </a:extLst>
          </p:cNvPr>
          <p:cNvSpPr>
            <a:spLocks noGrp="1"/>
          </p:cNvSpPr>
          <p:nvPr>
            <p:ph sz="quarter" idx="13"/>
          </p:nvPr>
        </p:nvSpPr>
        <p:spPr>
          <a:xfrm>
            <a:off x="0" y="1828800"/>
            <a:ext cx="6903223" cy="4114800"/>
          </a:xfrm>
          <a:custGeom>
            <a:avLst/>
            <a:gdLst>
              <a:gd name="connsiteX0" fmla="*/ 0 w 6903223"/>
              <a:gd name="connsiteY0" fmla="*/ 0 h 4114800"/>
              <a:gd name="connsiteX1" fmla="*/ 6903223 w 6903223"/>
              <a:gd name="connsiteY1" fmla="*/ 0 h 4114800"/>
              <a:gd name="connsiteX2" fmla="*/ 6903223 w 6903223"/>
              <a:gd name="connsiteY2" fmla="*/ 1 h 4114800"/>
              <a:gd name="connsiteX3" fmla="*/ 2900758 w 6903223"/>
              <a:gd name="connsiteY3" fmla="*/ 4114800 h 4114800"/>
              <a:gd name="connsiteX4" fmla="*/ 0 w 6903223"/>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223" h="4114800">
                <a:moveTo>
                  <a:pt x="0" y="0"/>
                </a:moveTo>
                <a:lnTo>
                  <a:pt x="6903223" y="0"/>
                </a:lnTo>
                <a:lnTo>
                  <a:pt x="6903223" y="1"/>
                </a:lnTo>
                <a:lnTo>
                  <a:pt x="2900758" y="4114800"/>
                </a:lnTo>
                <a:lnTo>
                  <a:pt x="0" y="4114800"/>
                </a:lnTo>
                <a:close/>
              </a:path>
            </a:pathLst>
          </a:custGeom>
          <a:solidFill>
            <a:schemeClr val="tx1"/>
          </a:solidFill>
          <a:effectLst>
            <a:outerShdw blurRad="254000" algn="ctr" rotWithShape="0">
              <a:prstClr val="black">
                <a:alpha val="10000"/>
              </a:prstClr>
            </a:outerShdw>
          </a:effectLst>
        </p:spPr>
        <p:txBody>
          <a:bodyPr rot="0" spcFirstLastPara="0" vertOverflow="overflow" horzOverflow="overflow" vert="horz" wrap="square" lIns="457200" tIns="274320" rIns="274320" bIns="274320" numCol="1" spcCol="0" rtlCol="0" fromWordArt="0" anchor="ctr" anchorCtr="0" forceAA="0" compatLnSpc="1">
            <a:prstTxWarp prst="textNoShape">
              <a:avLst/>
            </a:prstTxWarp>
            <a:noAutofit/>
          </a:bodyPr>
          <a:lstStyle>
            <a:lvl1pPr>
              <a:spcBef>
                <a:spcPts val="0"/>
              </a:spcBef>
              <a:defRPr lang="en-US" sz="1800" b="0" kern="0" smtClean="0">
                <a:solidFill>
                  <a:schemeClr val="bg1"/>
                </a:solidFill>
                <a:latin typeface="Trebuchet MS"/>
              </a:defRPr>
            </a:lvl1pPr>
            <a:lvl2pPr marL="274320" indent="-273050">
              <a:spcBef>
                <a:spcPts val="0"/>
              </a:spcBef>
              <a:buClr>
                <a:schemeClr val="bg1"/>
              </a:buClr>
              <a:defRPr lang="en-US" sz="1800" kern="1200" smtClean="0">
                <a:solidFill>
                  <a:schemeClr val="bg1"/>
                </a:solidFill>
                <a:ea typeface="+mn-ea"/>
                <a:cs typeface="+mn-cs"/>
              </a:defRPr>
            </a:lvl2pPr>
            <a:lvl3pPr marL="548640" indent="-274320">
              <a:spcBef>
                <a:spcPts val="0"/>
              </a:spcBef>
              <a:defRPr lang="en-US" sz="1800" kern="1200" smtClean="0">
                <a:solidFill>
                  <a:schemeClr val="bg1"/>
                </a:solidFill>
                <a:ea typeface="+mn-ea"/>
                <a:cs typeface="+mn-cs"/>
              </a:defRPr>
            </a:lvl3pPr>
            <a:lvl4pPr marL="822960" indent="-274320">
              <a:spcBef>
                <a:spcPts val="0"/>
              </a:spcBef>
              <a:defRPr lang="en-US" sz="1600" kern="1200" smtClean="0">
                <a:solidFill>
                  <a:schemeClr val="bg1"/>
                </a:solidFill>
                <a:ea typeface="+mn-ea"/>
                <a:cs typeface="+mn-cs"/>
              </a:defRPr>
            </a:lvl4pPr>
            <a:lvl5pPr marL="1097280" indent="-274320">
              <a:spcBef>
                <a:spcPts val="0"/>
              </a:spcBef>
              <a:defRPr lang="en-US" sz="1600" kern="1200">
                <a:solidFill>
                  <a:schemeClr val="bg1"/>
                </a:solidFill>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13">
            <a:extLst>
              <a:ext uri="{FF2B5EF4-FFF2-40B4-BE49-F238E27FC236}">
                <a16:creationId xmlns:a16="http://schemas.microsoft.com/office/drawing/2014/main" id="{DD906BD5-9568-7F54-41FA-6CE3AE39A394}"/>
              </a:ext>
            </a:extLst>
          </p:cNvPr>
          <p:cNvSpPr>
            <a:spLocks noGrp="1"/>
          </p:cNvSpPr>
          <p:nvPr>
            <p:ph type="ftr" sz="quarter" idx="15"/>
          </p:nvPr>
        </p:nvSpPr>
        <p:spPr/>
        <p:txBody>
          <a:bodyPr/>
          <a:lstStyle/>
          <a:p>
            <a:r>
              <a:rPr lang="en-US"/>
              <a:t>FOOTER</a:t>
            </a:r>
            <a:endParaRPr lang="en-US" dirty="0"/>
          </a:p>
        </p:txBody>
      </p:sp>
      <p:sp>
        <p:nvSpPr>
          <p:cNvPr id="3" name="Title 2">
            <a:extLst>
              <a:ext uri="{FF2B5EF4-FFF2-40B4-BE49-F238E27FC236}">
                <a16:creationId xmlns:a16="http://schemas.microsoft.com/office/drawing/2014/main" id="{AC0D55CC-1EB2-483F-8713-CBA1DED3355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90524447"/>
      </p:ext>
    </p:extLst>
  </p:cSld>
  <p:clrMapOvr>
    <a:masterClrMapping/>
  </p:clrMapOvr>
  <p:extLst>
    <p:ext uri="{DCECCB84-F9BA-43D5-87BE-67443E8EF086}">
      <p15:sldGuideLst xmlns:p15="http://schemas.microsoft.com/office/powerpoint/2012/main">
        <p15:guide id="4" orient="horz" pos="115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Content + Circular Photo">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9A89C17F-8C31-48CF-A3D1-393C366CAD38}"/>
              </a:ext>
            </a:extLst>
          </p:cNvPr>
          <p:cNvSpPr>
            <a:spLocks noGrp="1"/>
          </p:cNvSpPr>
          <p:nvPr>
            <p:ph type="body" sz="quarter" idx="12"/>
          </p:nvPr>
        </p:nvSpPr>
        <p:spPr>
          <a:xfrm>
            <a:off x="457200" y="1828800"/>
            <a:ext cx="5638800" cy="4114800"/>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ight Triangle 16">
            <a:extLst>
              <a:ext uri="{FF2B5EF4-FFF2-40B4-BE49-F238E27FC236}">
                <a16:creationId xmlns:a16="http://schemas.microsoft.com/office/drawing/2014/main" id="{8F8B177D-613C-435A-8CEB-233F082353DD}"/>
              </a:ext>
            </a:extLst>
          </p:cNvPr>
          <p:cNvSpPr>
            <a:spLocks noChangeAspect="1"/>
          </p:cNvSpPr>
          <p:nvPr/>
        </p:nvSpPr>
        <p:spPr>
          <a:xfrm flipH="1" flipV="1">
            <a:off x="5654416" y="-10402"/>
            <a:ext cx="6537579" cy="5738102"/>
          </a:xfrm>
          <a:prstGeom prst="rtTriangle">
            <a:avLst/>
          </a:prstGeom>
          <a:solidFill>
            <a:schemeClr val="accent1"/>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dirty="0">
              <a:ln>
                <a:noFill/>
              </a:ln>
              <a:solidFill>
                <a:srgbClr val="404040"/>
              </a:solidFill>
              <a:effectLst/>
              <a:uLnTx/>
              <a:uFillTx/>
              <a:latin typeface="Trebuchet MS"/>
              <a:ea typeface="+mn-ea"/>
              <a:cs typeface="+mn-cs"/>
            </a:endParaRPr>
          </a:p>
        </p:txBody>
      </p:sp>
      <p:sp>
        <p:nvSpPr>
          <p:cNvPr id="19" name="Right Triangle 18">
            <a:extLst>
              <a:ext uri="{FF2B5EF4-FFF2-40B4-BE49-F238E27FC236}">
                <a16:creationId xmlns:a16="http://schemas.microsoft.com/office/drawing/2014/main" id="{0DC5F311-08FC-4876-9709-9BA8583DB189}"/>
              </a:ext>
            </a:extLst>
          </p:cNvPr>
          <p:cNvSpPr>
            <a:spLocks noChangeAspect="1"/>
          </p:cNvSpPr>
          <p:nvPr/>
        </p:nvSpPr>
        <p:spPr>
          <a:xfrm rot="10800000" flipV="1">
            <a:off x="7518400" y="3234502"/>
            <a:ext cx="4673598" cy="3629165"/>
          </a:xfrm>
          <a:prstGeom prst="rtTriangle">
            <a:avLst/>
          </a:prstGeom>
          <a:solidFill>
            <a:schemeClr val="tx2"/>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22" name="Picture Placeholder 21">
            <a:extLst>
              <a:ext uri="{FF2B5EF4-FFF2-40B4-BE49-F238E27FC236}">
                <a16:creationId xmlns:a16="http://schemas.microsoft.com/office/drawing/2014/main" id="{9CF87268-3877-41A1-A91F-63EA058CA7C2}"/>
              </a:ext>
            </a:extLst>
          </p:cNvPr>
          <p:cNvSpPr>
            <a:spLocks noGrp="1"/>
          </p:cNvSpPr>
          <p:nvPr>
            <p:ph type="pic" sz="quarter" idx="13"/>
          </p:nvPr>
        </p:nvSpPr>
        <p:spPr>
          <a:xfrm>
            <a:off x="6553201" y="756005"/>
            <a:ext cx="5181600" cy="5187595"/>
          </a:xfrm>
          <a:prstGeom prst="ellipse">
            <a:avLst/>
          </a:prstGeom>
          <a:solidFill>
            <a:schemeClr val="bg2"/>
          </a:solidFill>
          <a:ln w="38100">
            <a:noFill/>
          </a:ln>
        </p:spPr>
        <p:txBody>
          <a:bodyPr anchor="ctr"/>
          <a:lstStyle>
            <a:lvl1pPr algn="ctr">
              <a:defRPr/>
            </a:lvl1pPr>
          </a:lstStyle>
          <a:p>
            <a:r>
              <a:rPr lang="en-US"/>
              <a:t>Click icon to add picture</a:t>
            </a:r>
            <a:endParaRPr lang="en-US" dirty="0"/>
          </a:p>
        </p:txBody>
      </p:sp>
      <p:sp>
        <p:nvSpPr>
          <p:cNvPr id="2" name="Title 1">
            <a:extLst>
              <a:ext uri="{FF2B5EF4-FFF2-40B4-BE49-F238E27FC236}">
                <a16:creationId xmlns:a16="http://schemas.microsoft.com/office/drawing/2014/main" id="{4EA8FE4E-A700-4EB0-8C60-E551B3845014}"/>
              </a:ext>
            </a:extLst>
          </p:cNvPr>
          <p:cNvSpPr>
            <a:spLocks noGrp="1"/>
          </p:cNvSpPr>
          <p:nvPr>
            <p:ph type="title"/>
          </p:nvPr>
        </p:nvSpPr>
        <p:spPr>
          <a:xfrm>
            <a:off x="457201" y="457200"/>
            <a:ext cx="5638799" cy="1187450"/>
          </a:xfrm>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6D23C731-7533-4DE9-9BD4-5A6EBBEE2265}"/>
              </a:ext>
            </a:extLst>
          </p:cNvPr>
          <p:cNvSpPr>
            <a:spLocks noGrp="1"/>
          </p:cNvSpPr>
          <p:nvPr>
            <p:ph type="ftr" sz="quarter" idx="14"/>
          </p:nvPr>
        </p:nvSpPr>
        <p:spPr/>
        <p:txBody>
          <a:bodyPr/>
          <a:lstStyle/>
          <a:p>
            <a:r>
              <a:rPr lang="en-US"/>
              <a:t>FOOTER</a:t>
            </a:r>
            <a:endParaRPr lang="en-US" dirty="0"/>
          </a:p>
        </p:txBody>
      </p:sp>
    </p:spTree>
    <p:extLst>
      <p:ext uri="{BB962C8B-B14F-4D97-AF65-F5344CB8AC3E}">
        <p14:creationId xmlns:p14="http://schemas.microsoft.com/office/powerpoint/2010/main" val="980142061"/>
      </p:ext>
    </p:extLst>
  </p:cSld>
  <p:clrMapOvr>
    <a:masterClrMapping/>
  </p:clrMapOvr>
  <p:extLst>
    <p:ext uri="{DCECCB84-F9BA-43D5-87BE-67443E8EF086}">
      <p15:sldGuideLst xmlns:p15="http://schemas.microsoft.com/office/powerpoint/2012/main">
        <p15:guide id="5" pos="3840">
          <p15:clr>
            <a:srgbClr val="FBAE40"/>
          </p15:clr>
        </p15:guide>
        <p15:guide id="6" pos="4128">
          <p15:clr>
            <a:srgbClr val="FBAE40"/>
          </p15:clr>
        </p15:guide>
        <p15:guide id="7" pos="7152">
          <p15:clr>
            <a:srgbClr val="FBAE40"/>
          </p15:clr>
        </p15:guide>
        <p15:guide id="8" pos="7680">
          <p15:clr>
            <a:srgbClr val="FBAE40"/>
          </p15:clr>
        </p15:guide>
        <p15:guide id="9" orient="horz" pos="1152">
          <p15:clr>
            <a:srgbClr val="FBAE40"/>
          </p15:clr>
        </p15:guide>
        <p15:guide id="10" orient="horz" pos="103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Vertical Title with Computer Screen Red">
    <p:spTree>
      <p:nvGrpSpPr>
        <p:cNvPr id="1" name=""/>
        <p:cNvGrpSpPr/>
        <p:nvPr/>
      </p:nvGrpSpPr>
      <p:grpSpPr>
        <a:xfrm>
          <a:off x="0" y="0"/>
          <a:ext cx="0" cy="0"/>
          <a:chOff x="0" y="0"/>
          <a:chExt cx="0" cy="0"/>
        </a:xfrm>
      </p:grpSpPr>
      <p:sp>
        <p:nvSpPr>
          <p:cNvPr id="18" name="Right Triangle 20">
            <a:extLst>
              <a:ext uri="{FF2B5EF4-FFF2-40B4-BE49-F238E27FC236}">
                <a16:creationId xmlns:a16="http://schemas.microsoft.com/office/drawing/2014/main" id="{B9F6264C-34C6-4792-BCDA-CF1CB477C322}"/>
              </a:ext>
            </a:extLst>
          </p:cNvPr>
          <p:cNvSpPr/>
          <p:nvPr/>
        </p:nvSpPr>
        <p:spPr>
          <a:xfrm flipH="1">
            <a:off x="6537960" y="1045283"/>
            <a:ext cx="5654027" cy="5812714"/>
          </a:xfrm>
          <a:custGeom>
            <a:avLst/>
            <a:gdLst>
              <a:gd name="connsiteX0" fmla="*/ 0 w 6507187"/>
              <a:gd name="connsiteY0" fmla="*/ 6530195 h 6530195"/>
              <a:gd name="connsiteX1" fmla="*/ 0 w 6507187"/>
              <a:gd name="connsiteY1" fmla="*/ 0 h 6530195"/>
              <a:gd name="connsiteX2" fmla="*/ 6507187 w 6507187"/>
              <a:gd name="connsiteY2" fmla="*/ 6530195 h 6530195"/>
              <a:gd name="connsiteX3" fmla="*/ 0 w 6507187"/>
              <a:gd name="connsiteY3" fmla="*/ 6530195 h 6530195"/>
              <a:gd name="connsiteX0" fmla="*/ 0 w 6507187"/>
              <a:gd name="connsiteY0" fmla="*/ 6530195 h 6530195"/>
              <a:gd name="connsiteX1" fmla="*/ 0 w 6507187"/>
              <a:gd name="connsiteY1" fmla="*/ 0 h 6530195"/>
              <a:gd name="connsiteX2" fmla="*/ 313420 w 6507187"/>
              <a:gd name="connsiteY2" fmla="*/ 293298 h 6530195"/>
              <a:gd name="connsiteX3" fmla="*/ 6507187 w 6507187"/>
              <a:gd name="connsiteY3" fmla="*/ 6530195 h 6530195"/>
              <a:gd name="connsiteX4" fmla="*/ 0 w 6507187"/>
              <a:gd name="connsiteY4" fmla="*/ 6530195 h 6530195"/>
              <a:gd name="connsiteX0" fmla="*/ 0 w 6507187"/>
              <a:gd name="connsiteY0" fmla="*/ 6763108 h 6763108"/>
              <a:gd name="connsiteX1" fmla="*/ 0 w 6507187"/>
              <a:gd name="connsiteY1" fmla="*/ 232913 h 6763108"/>
              <a:gd name="connsiteX2" fmla="*/ 54627 w 6507187"/>
              <a:gd name="connsiteY2" fmla="*/ 0 h 6763108"/>
              <a:gd name="connsiteX3" fmla="*/ 6507187 w 6507187"/>
              <a:gd name="connsiteY3" fmla="*/ 6763108 h 6763108"/>
              <a:gd name="connsiteX4" fmla="*/ 0 w 6507187"/>
              <a:gd name="connsiteY4" fmla="*/ 6763108 h 6763108"/>
              <a:gd name="connsiteX0" fmla="*/ 0 w 6507187"/>
              <a:gd name="connsiteY0" fmla="*/ 6883877 h 6883877"/>
              <a:gd name="connsiteX1" fmla="*/ 0 w 6507187"/>
              <a:gd name="connsiteY1" fmla="*/ 353682 h 6883877"/>
              <a:gd name="connsiteX2" fmla="*/ 175397 w 6507187"/>
              <a:gd name="connsiteY2" fmla="*/ 0 h 6883877"/>
              <a:gd name="connsiteX3" fmla="*/ 6507187 w 6507187"/>
              <a:gd name="connsiteY3" fmla="*/ 6883877 h 6883877"/>
              <a:gd name="connsiteX4" fmla="*/ 0 w 6507187"/>
              <a:gd name="connsiteY4" fmla="*/ 6883877 h 6883877"/>
              <a:gd name="connsiteX0" fmla="*/ 0 w 6507187"/>
              <a:gd name="connsiteY0" fmla="*/ 6883877 h 6883877"/>
              <a:gd name="connsiteX1" fmla="*/ 0 w 6507187"/>
              <a:gd name="connsiteY1" fmla="*/ 51757 h 6883877"/>
              <a:gd name="connsiteX2" fmla="*/ 175397 w 6507187"/>
              <a:gd name="connsiteY2" fmla="*/ 0 h 6883877"/>
              <a:gd name="connsiteX3" fmla="*/ 6507187 w 6507187"/>
              <a:gd name="connsiteY3" fmla="*/ 6883877 h 6883877"/>
              <a:gd name="connsiteX4" fmla="*/ 0 w 6507187"/>
              <a:gd name="connsiteY4" fmla="*/ 6883877 h 6883877"/>
              <a:gd name="connsiteX0" fmla="*/ 0 w 6507187"/>
              <a:gd name="connsiteY0" fmla="*/ 6833601 h 6833601"/>
              <a:gd name="connsiteX1" fmla="*/ 0 w 6507187"/>
              <a:gd name="connsiteY1" fmla="*/ 1481 h 6833601"/>
              <a:gd name="connsiteX2" fmla="*/ 134547 w 6507187"/>
              <a:gd name="connsiteY2" fmla="*/ 0 h 6833601"/>
              <a:gd name="connsiteX3" fmla="*/ 6507187 w 6507187"/>
              <a:gd name="connsiteY3" fmla="*/ 6833601 h 6833601"/>
              <a:gd name="connsiteX4" fmla="*/ 0 w 6507187"/>
              <a:gd name="connsiteY4" fmla="*/ 6833601 h 6833601"/>
              <a:gd name="connsiteX0" fmla="*/ 0 w 6507187"/>
              <a:gd name="connsiteY0" fmla="*/ 6869827 h 6869827"/>
              <a:gd name="connsiteX1" fmla="*/ 0 w 6507187"/>
              <a:gd name="connsiteY1" fmla="*/ 0 h 6869827"/>
              <a:gd name="connsiteX2" fmla="*/ 134547 w 6507187"/>
              <a:gd name="connsiteY2" fmla="*/ 36226 h 6869827"/>
              <a:gd name="connsiteX3" fmla="*/ 6507187 w 6507187"/>
              <a:gd name="connsiteY3" fmla="*/ 6869827 h 6869827"/>
              <a:gd name="connsiteX4" fmla="*/ 0 w 6507187"/>
              <a:gd name="connsiteY4" fmla="*/ 6869827 h 6869827"/>
              <a:gd name="connsiteX0" fmla="*/ 0 w 6507187"/>
              <a:gd name="connsiteY0" fmla="*/ 6869827 h 6869827"/>
              <a:gd name="connsiteX1" fmla="*/ 0 w 6507187"/>
              <a:gd name="connsiteY1" fmla="*/ 0 h 6869827"/>
              <a:gd name="connsiteX2" fmla="*/ 115693 w 6507187"/>
              <a:gd name="connsiteY2" fmla="*/ 11087 h 6869827"/>
              <a:gd name="connsiteX3" fmla="*/ 6507187 w 6507187"/>
              <a:gd name="connsiteY3" fmla="*/ 6869827 h 6869827"/>
              <a:gd name="connsiteX4" fmla="*/ 0 w 6507187"/>
              <a:gd name="connsiteY4" fmla="*/ 6869827 h 6869827"/>
              <a:gd name="connsiteX0" fmla="*/ 0 w 6507187"/>
              <a:gd name="connsiteY0" fmla="*/ 6874451 h 6874451"/>
              <a:gd name="connsiteX1" fmla="*/ 0 w 6507187"/>
              <a:gd name="connsiteY1" fmla="*/ 4624 h 6874451"/>
              <a:gd name="connsiteX2" fmla="*/ 115693 w 6507187"/>
              <a:gd name="connsiteY2" fmla="*/ 0 h 6874451"/>
              <a:gd name="connsiteX3" fmla="*/ 6507187 w 6507187"/>
              <a:gd name="connsiteY3" fmla="*/ 6874451 h 6874451"/>
              <a:gd name="connsiteX4" fmla="*/ 0 w 6507187"/>
              <a:gd name="connsiteY4" fmla="*/ 6874451 h 6874451"/>
              <a:gd name="connsiteX0" fmla="*/ 0 w 6507187"/>
              <a:gd name="connsiteY0" fmla="*/ 6876126 h 6876126"/>
              <a:gd name="connsiteX1" fmla="*/ 0 w 6507187"/>
              <a:gd name="connsiteY1" fmla="*/ 0 h 6876126"/>
              <a:gd name="connsiteX2" fmla="*/ 115693 w 6507187"/>
              <a:gd name="connsiteY2" fmla="*/ 1675 h 6876126"/>
              <a:gd name="connsiteX3" fmla="*/ 6507187 w 6507187"/>
              <a:gd name="connsiteY3" fmla="*/ 6876126 h 6876126"/>
              <a:gd name="connsiteX4" fmla="*/ 0 w 6507187"/>
              <a:gd name="connsiteY4" fmla="*/ 6876126 h 6876126"/>
              <a:gd name="connsiteX0" fmla="*/ 0 w 6507187"/>
              <a:gd name="connsiteY0" fmla="*/ 6876126 h 6876126"/>
              <a:gd name="connsiteX1" fmla="*/ 0 w 6507187"/>
              <a:gd name="connsiteY1" fmla="*/ 0 h 6876126"/>
              <a:gd name="connsiteX2" fmla="*/ 6507187 w 6507187"/>
              <a:gd name="connsiteY2" fmla="*/ 6876126 h 6876126"/>
              <a:gd name="connsiteX3" fmla="*/ 0 w 6507187"/>
              <a:gd name="connsiteY3" fmla="*/ 6876126 h 6876126"/>
            </a:gdLst>
            <a:ahLst/>
            <a:cxnLst>
              <a:cxn ang="0">
                <a:pos x="connsiteX0" y="connsiteY0"/>
              </a:cxn>
              <a:cxn ang="0">
                <a:pos x="connsiteX1" y="connsiteY1"/>
              </a:cxn>
              <a:cxn ang="0">
                <a:pos x="connsiteX2" y="connsiteY2"/>
              </a:cxn>
              <a:cxn ang="0">
                <a:pos x="connsiteX3" y="connsiteY3"/>
              </a:cxn>
            </a:cxnLst>
            <a:rect l="l" t="t" r="r" b="b"/>
            <a:pathLst>
              <a:path w="6507187" h="6876126">
                <a:moveTo>
                  <a:pt x="0" y="6876126"/>
                </a:moveTo>
                <a:lnTo>
                  <a:pt x="0" y="0"/>
                </a:lnTo>
                <a:lnTo>
                  <a:pt x="6507187" y="6876126"/>
                </a:lnTo>
                <a:lnTo>
                  <a:pt x="0" y="6876126"/>
                </a:lnTo>
                <a:close/>
              </a:path>
            </a:pathLst>
          </a:custGeom>
          <a:solidFill>
            <a:schemeClr val="accent1"/>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r>
              <a:rPr lang="en-US" sz="2000" b="0" kern="0" dirty="0">
                <a:solidFill>
                  <a:srgbClr val="404040"/>
                </a:solidFill>
                <a:latin typeface="Trebuchet MS"/>
              </a:rPr>
              <a:t>c</a:t>
            </a:r>
          </a:p>
        </p:txBody>
      </p:sp>
      <p:sp>
        <p:nvSpPr>
          <p:cNvPr id="2" name="Title 1"/>
          <p:cNvSpPr>
            <a:spLocks noGrp="1"/>
          </p:cNvSpPr>
          <p:nvPr>
            <p:ph type="title"/>
          </p:nvPr>
        </p:nvSpPr>
        <p:spPr>
          <a:xfrm>
            <a:off x="457199" y="457200"/>
            <a:ext cx="2211919" cy="5486400"/>
          </a:xfrm>
        </p:spPr>
        <p:txBody>
          <a:bodyPr anchor="ctr"/>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r>
              <a:rPr lang="en-US"/>
              <a:t>FOOTER</a:t>
            </a:r>
          </a:p>
        </p:txBody>
      </p:sp>
      <p:pic>
        <p:nvPicPr>
          <p:cNvPr id="15" name="Picture 14" descr="A picture containing text, monitor, indoor, screen&#10;&#10;Description automatically generated">
            <a:extLst>
              <a:ext uri="{FF2B5EF4-FFF2-40B4-BE49-F238E27FC236}">
                <a16:creationId xmlns:a16="http://schemas.microsoft.com/office/drawing/2014/main" id="{07B48754-FDAF-4E8F-AA5A-DB43BBD546B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2074" t="12463" r="12170"/>
          <a:stretch/>
        </p:blipFill>
        <p:spPr>
          <a:xfrm>
            <a:off x="3035300" y="457200"/>
            <a:ext cx="8773581" cy="5671215"/>
          </a:xfrm>
          <a:prstGeom prst="rect">
            <a:avLst/>
          </a:prstGeom>
        </p:spPr>
      </p:pic>
      <p:sp>
        <p:nvSpPr>
          <p:cNvPr id="20" name="Picture Placeholder 19">
            <a:extLst>
              <a:ext uri="{FF2B5EF4-FFF2-40B4-BE49-F238E27FC236}">
                <a16:creationId xmlns:a16="http://schemas.microsoft.com/office/drawing/2014/main" id="{2314307E-CE3F-4F1E-90FC-16A60623D15C}"/>
              </a:ext>
            </a:extLst>
          </p:cNvPr>
          <p:cNvSpPr>
            <a:spLocks noGrp="1"/>
          </p:cNvSpPr>
          <p:nvPr>
            <p:ph type="pic" sz="quarter" idx="11"/>
          </p:nvPr>
        </p:nvSpPr>
        <p:spPr>
          <a:xfrm>
            <a:off x="3277869" y="651043"/>
            <a:ext cx="8299865" cy="4469598"/>
          </a:xfrm>
          <a:prstGeom prst="roundRect">
            <a:avLst>
              <a:gd name="adj" fmla="val 1275"/>
            </a:avLst>
          </a:prstGeom>
          <a:solidFill>
            <a:schemeClr val="bg2"/>
          </a:solidFill>
        </p:spPr>
        <p:txBody>
          <a:bodyPr tIns="822960"/>
          <a:lstStyle>
            <a:lvl1pPr algn="ctr">
              <a:defRPr/>
            </a:lvl1pPr>
          </a:lstStyle>
          <a:p>
            <a:r>
              <a:rPr lang="en-US"/>
              <a:t>Click icon to add picture</a:t>
            </a:r>
            <a:endParaRPr lang="en-US" dirty="0"/>
          </a:p>
        </p:txBody>
      </p:sp>
    </p:spTree>
    <p:extLst>
      <p:ext uri="{BB962C8B-B14F-4D97-AF65-F5344CB8AC3E}">
        <p14:creationId xmlns:p14="http://schemas.microsoft.com/office/powerpoint/2010/main" val="2936121399"/>
      </p:ext>
    </p:extLst>
  </p:cSld>
  <p:clrMapOvr>
    <a:masterClrMapping/>
  </p:clrMapOvr>
  <p:extLst>
    <p:ext uri="{DCECCB84-F9BA-43D5-87BE-67443E8EF086}">
      <p15:sldGuideLst xmlns:p15="http://schemas.microsoft.com/office/powerpoint/2012/main">
        <p15:guide id="1" pos="1680">
          <p15:clr>
            <a:srgbClr val="FBAE40"/>
          </p15:clr>
        </p15:guide>
        <p15:guide id="2" pos="1968">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Vertical Title with Computer Screen Pale Charcoal">
    <p:spTree>
      <p:nvGrpSpPr>
        <p:cNvPr id="1" name=""/>
        <p:cNvGrpSpPr/>
        <p:nvPr/>
      </p:nvGrpSpPr>
      <p:grpSpPr>
        <a:xfrm>
          <a:off x="0" y="0"/>
          <a:ext cx="0" cy="0"/>
          <a:chOff x="0" y="0"/>
          <a:chExt cx="0" cy="0"/>
        </a:xfrm>
      </p:grpSpPr>
      <p:sp>
        <p:nvSpPr>
          <p:cNvPr id="18" name="Right Triangle 20">
            <a:extLst>
              <a:ext uri="{FF2B5EF4-FFF2-40B4-BE49-F238E27FC236}">
                <a16:creationId xmlns:a16="http://schemas.microsoft.com/office/drawing/2014/main" id="{B9F6264C-34C6-4792-BCDA-CF1CB477C322}"/>
              </a:ext>
            </a:extLst>
          </p:cNvPr>
          <p:cNvSpPr/>
          <p:nvPr/>
        </p:nvSpPr>
        <p:spPr>
          <a:xfrm flipH="1">
            <a:off x="6537960" y="1045283"/>
            <a:ext cx="5654027" cy="5812714"/>
          </a:xfrm>
          <a:custGeom>
            <a:avLst/>
            <a:gdLst>
              <a:gd name="connsiteX0" fmla="*/ 0 w 6507187"/>
              <a:gd name="connsiteY0" fmla="*/ 6530195 h 6530195"/>
              <a:gd name="connsiteX1" fmla="*/ 0 w 6507187"/>
              <a:gd name="connsiteY1" fmla="*/ 0 h 6530195"/>
              <a:gd name="connsiteX2" fmla="*/ 6507187 w 6507187"/>
              <a:gd name="connsiteY2" fmla="*/ 6530195 h 6530195"/>
              <a:gd name="connsiteX3" fmla="*/ 0 w 6507187"/>
              <a:gd name="connsiteY3" fmla="*/ 6530195 h 6530195"/>
              <a:gd name="connsiteX0" fmla="*/ 0 w 6507187"/>
              <a:gd name="connsiteY0" fmla="*/ 6530195 h 6530195"/>
              <a:gd name="connsiteX1" fmla="*/ 0 w 6507187"/>
              <a:gd name="connsiteY1" fmla="*/ 0 h 6530195"/>
              <a:gd name="connsiteX2" fmla="*/ 313420 w 6507187"/>
              <a:gd name="connsiteY2" fmla="*/ 293298 h 6530195"/>
              <a:gd name="connsiteX3" fmla="*/ 6507187 w 6507187"/>
              <a:gd name="connsiteY3" fmla="*/ 6530195 h 6530195"/>
              <a:gd name="connsiteX4" fmla="*/ 0 w 6507187"/>
              <a:gd name="connsiteY4" fmla="*/ 6530195 h 6530195"/>
              <a:gd name="connsiteX0" fmla="*/ 0 w 6507187"/>
              <a:gd name="connsiteY0" fmla="*/ 6763108 h 6763108"/>
              <a:gd name="connsiteX1" fmla="*/ 0 w 6507187"/>
              <a:gd name="connsiteY1" fmla="*/ 232913 h 6763108"/>
              <a:gd name="connsiteX2" fmla="*/ 54627 w 6507187"/>
              <a:gd name="connsiteY2" fmla="*/ 0 h 6763108"/>
              <a:gd name="connsiteX3" fmla="*/ 6507187 w 6507187"/>
              <a:gd name="connsiteY3" fmla="*/ 6763108 h 6763108"/>
              <a:gd name="connsiteX4" fmla="*/ 0 w 6507187"/>
              <a:gd name="connsiteY4" fmla="*/ 6763108 h 6763108"/>
              <a:gd name="connsiteX0" fmla="*/ 0 w 6507187"/>
              <a:gd name="connsiteY0" fmla="*/ 6883877 h 6883877"/>
              <a:gd name="connsiteX1" fmla="*/ 0 w 6507187"/>
              <a:gd name="connsiteY1" fmla="*/ 353682 h 6883877"/>
              <a:gd name="connsiteX2" fmla="*/ 175397 w 6507187"/>
              <a:gd name="connsiteY2" fmla="*/ 0 h 6883877"/>
              <a:gd name="connsiteX3" fmla="*/ 6507187 w 6507187"/>
              <a:gd name="connsiteY3" fmla="*/ 6883877 h 6883877"/>
              <a:gd name="connsiteX4" fmla="*/ 0 w 6507187"/>
              <a:gd name="connsiteY4" fmla="*/ 6883877 h 6883877"/>
              <a:gd name="connsiteX0" fmla="*/ 0 w 6507187"/>
              <a:gd name="connsiteY0" fmla="*/ 6883877 h 6883877"/>
              <a:gd name="connsiteX1" fmla="*/ 0 w 6507187"/>
              <a:gd name="connsiteY1" fmla="*/ 51757 h 6883877"/>
              <a:gd name="connsiteX2" fmla="*/ 175397 w 6507187"/>
              <a:gd name="connsiteY2" fmla="*/ 0 h 6883877"/>
              <a:gd name="connsiteX3" fmla="*/ 6507187 w 6507187"/>
              <a:gd name="connsiteY3" fmla="*/ 6883877 h 6883877"/>
              <a:gd name="connsiteX4" fmla="*/ 0 w 6507187"/>
              <a:gd name="connsiteY4" fmla="*/ 6883877 h 6883877"/>
              <a:gd name="connsiteX0" fmla="*/ 0 w 6507187"/>
              <a:gd name="connsiteY0" fmla="*/ 6833601 h 6833601"/>
              <a:gd name="connsiteX1" fmla="*/ 0 w 6507187"/>
              <a:gd name="connsiteY1" fmla="*/ 1481 h 6833601"/>
              <a:gd name="connsiteX2" fmla="*/ 134547 w 6507187"/>
              <a:gd name="connsiteY2" fmla="*/ 0 h 6833601"/>
              <a:gd name="connsiteX3" fmla="*/ 6507187 w 6507187"/>
              <a:gd name="connsiteY3" fmla="*/ 6833601 h 6833601"/>
              <a:gd name="connsiteX4" fmla="*/ 0 w 6507187"/>
              <a:gd name="connsiteY4" fmla="*/ 6833601 h 6833601"/>
              <a:gd name="connsiteX0" fmla="*/ 0 w 6507187"/>
              <a:gd name="connsiteY0" fmla="*/ 6869827 h 6869827"/>
              <a:gd name="connsiteX1" fmla="*/ 0 w 6507187"/>
              <a:gd name="connsiteY1" fmla="*/ 0 h 6869827"/>
              <a:gd name="connsiteX2" fmla="*/ 134547 w 6507187"/>
              <a:gd name="connsiteY2" fmla="*/ 36226 h 6869827"/>
              <a:gd name="connsiteX3" fmla="*/ 6507187 w 6507187"/>
              <a:gd name="connsiteY3" fmla="*/ 6869827 h 6869827"/>
              <a:gd name="connsiteX4" fmla="*/ 0 w 6507187"/>
              <a:gd name="connsiteY4" fmla="*/ 6869827 h 6869827"/>
              <a:gd name="connsiteX0" fmla="*/ 0 w 6507187"/>
              <a:gd name="connsiteY0" fmla="*/ 6869827 h 6869827"/>
              <a:gd name="connsiteX1" fmla="*/ 0 w 6507187"/>
              <a:gd name="connsiteY1" fmla="*/ 0 h 6869827"/>
              <a:gd name="connsiteX2" fmla="*/ 115693 w 6507187"/>
              <a:gd name="connsiteY2" fmla="*/ 11087 h 6869827"/>
              <a:gd name="connsiteX3" fmla="*/ 6507187 w 6507187"/>
              <a:gd name="connsiteY3" fmla="*/ 6869827 h 6869827"/>
              <a:gd name="connsiteX4" fmla="*/ 0 w 6507187"/>
              <a:gd name="connsiteY4" fmla="*/ 6869827 h 6869827"/>
              <a:gd name="connsiteX0" fmla="*/ 0 w 6507187"/>
              <a:gd name="connsiteY0" fmla="*/ 6874451 h 6874451"/>
              <a:gd name="connsiteX1" fmla="*/ 0 w 6507187"/>
              <a:gd name="connsiteY1" fmla="*/ 4624 h 6874451"/>
              <a:gd name="connsiteX2" fmla="*/ 115693 w 6507187"/>
              <a:gd name="connsiteY2" fmla="*/ 0 h 6874451"/>
              <a:gd name="connsiteX3" fmla="*/ 6507187 w 6507187"/>
              <a:gd name="connsiteY3" fmla="*/ 6874451 h 6874451"/>
              <a:gd name="connsiteX4" fmla="*/ 0 w 6507187"/>
              <a:gd name="connsiteY4" fmla="*/ 6874451 h 6874451"/>
              <a:gd name="connsiteX0" fmla="*/ 0 w 6507187"/>
              <a:gd name="connsiteY0" fmla="*/ 6876126 h 6876126"/>
              <a:gd name="connsiteX1" fmla="*/ 0 w 6507187"/>
              <a:gd name="connsiteY1" fmla="*/ 0 h 6876126"/>
              <a:gd name="connsiteX2" fmla="*/ 115693 w 6507187"/>
              <a:gd name="connsiteY2" fmla="*/ 1675 h 6876126"/>
              <a:gd name="connsiteX3" fmla="*/ 6507187 w 6507187"/>
              <a:gd name="connsiteY3" fmla="*/ 6876126 h 6876126"/>
              <a:gd name="connsiteX4" fmla="*/ 0 w 6507187"/>
              <a:gd name="connsiteY4" fmla="*/ 6876126 h 6876126"/>
              <a:gd name="connsiteX0" fmla="*/ 0 w 6507187"/>
              <a:gd name="connsiteY0" fmla="*/ 6876126 h 6876126"/>
              <a:gd name="connsiteX1" fmla="*/ 0 w 6507187"/>
              <a:gd name="connsiteY1" fmla="*/ 0 h 6876126"/>
              <a:gd name="connsiteX2" fmla="*/ 6507187 w 6507187"/>
              <a:gd name="connsiteY2" fmla="*/ 6876126 h 6876126"/>
              <a:gd name="connsiteX3" fmla="*/ 0 w 6507187"/>
              <a:gd name="connsiteY3" fmla="*/ 6876126 h 6876126"/>
            </a:gdLst>
            <a:ahLst/>
            <a:cxnLst>
              <a:cxn ang="0">
                <a:pos x="connsiteX0" y="connsiteY0"/>
              </a:cxn>
              <a:cxn ang="0">
                <a:pos x="connsiteX1" y="connsiteY1"/>
              </a:cxn>
              <a:cxn ang="0">
                <a:pos x="connsiteX2" y="connsiteY2"/>
              </a:cxn>
              <a:cxn ang="0">
                <a:pos x="connsiteX3" y="connsiteY3"/>
              </a:cxn>
            </a:cxnLst>
            <a:rect l="l" t="t" r="r" b="b"/>
            <a:pathLst>
              <a:path w="6507187" h="6876126">
                <a:moveTo>
                  <a:pt x="0" y="6876126"/>
                </a:moveTo>
                <a:lnTo>
                  <a:pt x="0" y="0"/>
                </a:lnTo>
                <a:lnTo>
                  <a:pt x="6507187" y="6876126"/>
                </a:lnTo>
                <a:lnTo>
                  <a:pt x="0" y="6876126"/>
                </a:lnTo>
                <a:close/>
              </a:path>
            </a:pathLst>
          </a:custGeom>
          <a:solidFill>
            <a:schemeClr val="bg1">
              <a:lumMod val="95000"/>
            </a:schemeClr>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r>
              <a:rPr lang="en-US"/>
              <a:t>FOOTER</a:t>
            </a:r>
          </a:p>
        </p:txBody>
      </p:sp>
      <p:sp>
        <p:nvSpPr>
          <p:cNvPr id="7" name="Title 1">
            <a:extLst>
              <a:ext uri="{FF2B5EF4-FFF2-40B4-BE49-F238E27FC236}">
                <a16:creationId xmlns:a16="http://schemas.microsoft.com/office/drawing/2014/main" id="{251621B4-38AD-4A19-B670-C52F9FF7CA51}"/>
              </a:ext>
            </a:extLst>
          </p:cNvPr>
          <p:cNvSpPr>
            <a:spLocks noGrp="1"/>
          </p:cNvSpPr>
          <p:nvPr>
            <p:ph type="title"/>
          </p:nvPr>
        </p:nvSpPr>
        <p:spPr>
          <a:xfrm>
            <a:off x="457199" y="457200"/>
            <a:ext cx="2211919" cy="5486400"/>
          </a:xfrm>
        </p:spPr>
        <p:txBody>
          <a:bodyPr anchor="ctr"/>
          <a:lstStyle/>
          <a:p>
            <a:r>
              <a:rPr lang="en-US"/>
              <a:t>Click to edit Master title style</a:t>
            </a:r>
            <a:endParaRPr lang="en-GB" dirty="0"/>
          </a:p>
        </p:txBody>
      </p:sp>
      <p:pic>
        <p:nvPicPr>
          <p:cNvPr id="8" name="Picture 7" descr="A picture containing text, monitor, indoor, screen&#10;&#10;Description automatically generated">
            <a:extLst>
              <a:ext uri="{FF2B5EF4-FFF2-40B4-BE49-F238E27FC236}">
                <a16:creationId xmlns:a16="http://schemas.microsoft.com/office/drawing/2014/main" id="{CAC64391-213B-461B-9FA0-618D02FFD54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2074" t="12463" r="12170"/>
          <a:stretch/>
        </p:blipFill>
        <p:spPr>
          <a:xfrm>
            <a:off x="3035300" y="457200"/>
            <a:ext cx="8773581" cy="5671215"/>
          </a:xfrm>
          <a:prstGeom prst="rect">
            <a:avLst/>
          </a:prstGeom>
        </p:spPr>
      </p:pic>
      <p:sp>
        <p:nvSpPr>
          <p:cNvPr id="10" name="Picture Placeholder 19">
            <a:extLst>
              <a:ext uri="{FF2B5EF4-FFF2-40B4-BE49-F238E27FC236}">
                <a16:creationId xmlns:a16="http://schemas.microsoft.com/office/drawing/2014/main" id="{EA3E56C4-A8FD-49CF-9214-B077AACBA17B}"/>
              </a:ext>
            </a:extLst>
          </p:cNvPr>
          <p:cNvSpPr>
            <a:spLocks noGrp="1"/>
          </p:cNvSpPr>
          <p:nvPr>
            <p:ph type="pic" sz="quarter" idx="11"/>
          </p:nvPr>
        </p:nvSpPr>
        <p:spPr>
          <a:xfrm>
            <a:off x="3277869" y="651043"/>
            <a:ext cx="8299865" cy="4469598"/>
          </a:xfrm>
          <a:prstGeom prst="roundRect">
            <a:avLst>
              <a:gd name="adj" fmla="val 1275"/>
            </a:avLst>
          </a:prstGeom>
          <a:solidFill>
            <a:schemeClr val="bg2"/>
          </a:solidFill>
        </p:spPr>
        <p:txBody>
          <a:bodyPr tIns="822960"/>
          <a:lstStyle>
            <a:lvl1pPr algn="ctr">
              <a:defRPr/>
            </a:lvl1pPr>
          </a:lstStyle>
          <a:p>
            <a:r>
              <a:rPr lang="en-US"/>
              <a:t>Click icon to add picture</a:t>
            </a:r>
            <a:endParaRPr lang="en-US" dirty="0"/>
          </a:p>
        </p:txBody>
      </p:sp>
    </p:spTree>
    <p:extLst>
      <p:ext uri="{BB962C8B-B14F-4D97-AF65-F5344CB8AC3E}">
        <p14:creationId xmlns:p14="http://schemas.microsoft.com/office/powerpoint/2010/main" val="2467279453"/>
      </p:ext>
    </p:extLst>
  </p:cSld>
  <p:clrMapOvr>
    <a:masterClrMapping/>
  </p:clrMapOvr>
  <p:extLst>
    <p:ext uri="{DCECCB84-F9BA-43D5-87BE-67443E8EF086}">
      <p15:sldGuideLst xmlns:p15="http://schemas.microsoft.com/office/powerpoint/2012/main">
        <p15:guide id="1" pos="1680">
          <p15:clr>
            <a:srgbClr val="FBAE40"/>
          </p15:clr>
        </p15:guide>
        <p15:guide id="2" pos="196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Vertical Title with Computer Scree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r>
              <a:rPr lang="en-US"/>
              <a:t>FOOTER</a:t>
            </a:r>
          </a:p>
        </p:txBody>
      </p:sp>
      <p:sp>
        <p:nvSpPr>
          <p:cNvPr id="7" name="Title 1">
            <a:extLst>
              <a:ext uri="{FF2B5EF4-FFF2-40B4-BE49-F238E27FC236}">
                <a16:creationId xmlns:a16="http://schemas.microsoft.com/office/drawing/2014/main" id="{B40D0CBE-27E0-4796-9DBA-FF731C63A568}"/>
              </a:ext>
            </a:extLst>
          </p:cNvPr>
          <p:cNvSpPr>
            <a:spLocks noGrp="1"/>
          </p:cNvSpPr>
          <p:nvPr>
            <p:ph type="title"/>
          </p:nvPr>
        </p:nvSpPr>
        <p:spPr>
          <a:xfrm>
            <a:off x="457199" y="457200"/>
            <a:ext cx="2211919" cy="5486400"/>
          </a:xfrm>
        </p:spPr>
        <p:txBody>
          <a:bodyPr anchor="ctr"/>
          <a:lstStyle/>
          <a:p>
            <a:r>
              <a:rPr lang="en-US"/>
              <a:t>Click to edit Master title style</a:t>
            </a:r>
            <a:endParaRPr lang="en-GB" dirty="0"/>
          </a:p>
        </p:txBody>
      </p:sp>
      <p:pic>
        <p:nvPicPr>
          <p:cNvPr id="8" name="Picture 7" descr="A picture containing text, monitor, indoor, screen&#10;&#10;Description automatically generated">
            <a:extLst>
              <a:ext uri="{FF2B5EF4-FFF2-40B4-BE49-F238E27FC236}">
                <a16:creationId xmlns:a16="http://schemas.microsoft.com/office/drawing/2014/main" id="{A2ECBF8D-80C7-46C8-8594-FC9BEE3B261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2074" t="12463" r="12170"/>
          <a:stretch/>
        </p:blipFill>
        <p:spPr>
          <a:xfrm>
            <a:off x="3035300" y="457200"/>
            <a:ext cx="8773581" cy="5671215"/>
          </a:xfrm>
          <a:prstGeom prst="rect">
            <a:avLst/>
          </a:prstGeom>
        </p:spPr>
      </p:pic>
      <p:sp>
        <p:nvSpPr>
          <p:cNvPr id="10" name="Picture Placeholder 19">
            <a:extLst>
              <a:ext uri="{FF2B5EF4-FFF2-40B4-BE49-F238E27FC236}">
                <a16:creationId xmlns:a16="http://schemas.microsoft.com/office/drawing/2014/main" id="{5CC170AE-2C98-404D-B353-1531B6F9F1DC}"/>
              </a:ext>
            </a:extLst>
          </p:cNvPr>
          <p:cNvSpPr>
            <a:spLocks noGrp="1"/>
          </p:cNvSpPr>
          <p:nvPr>
            <p:ph type="pic" sz="quarter" idx="11"/>
          </p:nvPr>
        </p:nvSpPr>
        <p:spPr>
          <a:xfrm>
            <a:off x="3277869" y="651043"/>
            <a:ext cx="8299865" cy="4469598"/>
          </a:xfrm>
          <a:prstGeom prst="roundRect">
            <a:avLst>
              <a:gd name="adj" fmla="val 1275"/>
            </a:avLst>
          </a:prstGeom>
          <a:solidFill>
            <a:schemeClr val="bg2"/>
          </a:solidFill>
        </p:spPr>
        <p:txBody>
          <a:bodyPr tIns="822960"/>
          <a:lstStyle>
            <a:lvl1pPr algn="ctr">
              <a:defRPr/>
            </a:lvl1pPr>
          </a:lstStyle>
          <a:p>
            <a:r>
              <a:rPr lang="en-US"/>
              <a:t>Click icon to add picture</a:t>
            </a:r>
            <a:endParaRPr lang="en-US" dirty="0"/>
          </a:p>
        </p:txBody>
      </p:sp>
    </p:spTree>
    <p:extLst>
      <p:ext uri="{BB962C8B-B14F-4D97-AF65-F5344CB8AC3E}">
        <p14:creationId xmlns:p14="http://schemas.microsoft.com/office/powerpoint/2010/main" val="2755655770"/>
      </p:ext>
    </p:extLst>
  </p:cSld>
  <p:clrMapOvr>
    <a:masterClrMapping/>
  </p:clrMapOvr>
  <p:extLst>
    <p:ext uri="{DCECCB84-F9BA-43D5-87BE-67443E8EF086}">
      <p15:sldGuideLst xmlns:p15="http://schemas.microsoft.com/office/powerpoint/2012/main">
        <p15:guide id="1" pos="1680">
          <p15:clr>
            <a:srgbClr val="FBAE40"/>
          </p15:clr>
        </p15:guide>
        <p15:guide id="2" pos="1968">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with Content and Vertical Tablet">
    <p:spTree>
      <p:nvGrpSpPr>
        <p:cNvPr id="1" name=""/>
        <p:cNvGrpSpPr/>
        <p:nvPr/>
      </p:nvGrpSpPr>
      <p:grpSpPr>
        <a:xfrm>
          <a:off x="0" y="0"/>
          <a:ext cx="0" cy="0"/>
          <a:chOff x="0" y="0"/>
          <a:chExt cx="0" cy="0"/>
        </a:xfrm>
      </p:grpSpPr>
      <p:sp>
        <p:nvSpPr>
          <p:cNvPr id="21" name="Right Triangle 20">
            <a:extLst>
              <a:ext uri="{FF2B5EF4-FFF2-40B4-BE49-F238E27FC236}">
                <a16:creationId xmlns:a16="http://schemas.microsoft.com/office/drawing/2014/main" id="{E1471F60-6CB2-7071-1805-1800609BDC71}"/>
              </a:ext>
            </a:extLst>
          </p:cNvPr>
          <p:cNvSpPr>
            <a:spLocks noChangeAspect="1"/>
          </p:cNvSpPr>
          <p:nvPr/>
        </p:nvSpPr>
        <p:spPr>
          <a:xfrm flipH="1" flipV="1">
            <a:off x="6654245" y="0"/>
            <a:ext cx="5537753" cy="3880470"/>
          </a:xfrm>
          <a:prstGeom prst="rtTriangle">
            <a:avLst/>
          </a:prstGeom>
          <a:solidFill>
            <a:schemeClr val="bg1">
              <a:lumMod val="95000"/>
            </a:schemeClr>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10" name="Content Placeholder 9">
            <a:extLst>
              <a:ext uri="{FF2B5EF4-FFF2-40B4-BE49-F238E27FC236}">
                <a16:creationId xmlns:a16="http://schemas.microsoft.com/office/drawing/2014/main" id="{20F2F1C6-E82C-4948-8881-CACF0A5B4779}"/>
              </a:ext>
            </a:extLst>
          </p:cNvPr>
          <p:cNvSpPr>
            <a:spLocks noGrp="1"/>
          </p:cNvSpPr>
          <p:nvPr>
            <p:ph sz="quarter" idx="17"/>
          </p:nvPr>
        </p:nvSpPr>
        <p:spPr>
          <a:xfrm>
            <a:off x="457200" y="1828800"/>
            <a:ext cx="555999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2" name="Picture 21" descr="Shape, square&#10;&#10;Description automatically generated">
            <a:extLst>
              <a:ext uri="{FF2B5EF4-FFF2-40B4-BE49-F238E27FC236}">
                <a16:creationId xmlns:a16="http://schemas.microsoft.com/office/drawing/2014/main" id="{A67C8BC7-C29C-D4C6-3676-9391E7EAA4D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4654"/>
          <a:stretch/>
        </p:blipFill>
        <p:spPr>
          <a:xfrm rot="5400000">
            <a:off x="5904438" y="953559"/>
            <a:ext cx="6400800" cy="5408081"/>
          </a:xfrm>
          <a:prstGeom prst="rect">
            <a:avLst/>
          </a:prstGeom>
          <a:effectLst>
            <a:outerShdw blurRad="190500" algn="tl" rotWithShape="0">
              <a:prstClr val="black">
                <a:alpha val="15000"/>
              </a:prstClr>
            </a:outerShdw>
          </a:effectLst>
        </p:spPr>
      </p:pic>
      <p:sp>
        <p:nvSpPr>
          <p:cNvPr id="12" name="Picture Placeholder 11">
            <a:extLst>
              <a:ext uri="{FF2B5EF4-FFF2-40B4-BE49-F238E27FC236}">
                <a16:creationId xmlns:a16="http://schemas.microsoft.com/office/drawing/2014/main" id="{5B434589-C061-F393-AF75-FB37033BCB88}"/>
              </a:ext>
            </a:extLst>
          </p:cNvPr>
          <p:cNvSpPr>
            <a:spLocks noGrp="1"/>
          </p:cNvSpPr>
          <p:nvPr>
            <p:ph type="pic" sz="quarter" idx="18"/>
          </p:nvPr>
        </p:nvSpPr>
        <p:spPr>
          <a:xfrm>
            <a:off x="6654246" y="708038"/>
            <a:ext cx="4901184" cy="6149961"/>
          </a:xfrm>
          <a:custGeom>
            <a:avLst/>
            <a:gdLst>
              <a:gd name="connsiteX0" fmla="*/ 121892 w 4901184"/>
              <a:gd name="connsiteY0" fmla="*/ 0 h 5933614"/>
              <a:gd name="connsiteX1" fmla="*/ 4779292 w 4901184"/>
              <a:gd name="connsiteY1" fmla="*/ 0 h 5933614"/>
              <a:gd name="connsiteX2" fmla="*/ 4901184 w 4901184"/>
              <a:gd name="connsiteY2" fmla="*/ 121892 h 5933614"/>
              <a:gd name="connsiteX3" fmla="*/ 4901184 w 4901184"/>
              <a:gd name="connsiteY3" fmla="*/ 5933614 h 5933614"/>
              <a:gd name="connsiteX4" fmla="*/ 0 w 4901184"/>
              <a:gd name="connsiteY4" fmla="*/ 5933614 h 5933614"/>
              <a:gd name="connsiteX5" fmla="*/ 0 w 4901184"/>
              <a:gd name="connsiteY5" fmla="*/ 121892 h 5933614"/>
              <a:gd name="connsiteX6" fmla="*/ 121892 w 4901184"/>
              <a:gd name="connsiteY6" fmla="*/ 0 h 593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1184" h="5933614">
                <a:moveTo>
                  <a:pt x="121892" y="0"/>
                </a:moveTo>
                <a:lnTo>
                  <a:pt x="4779292" y="0"/>
                </a:lnTo>
                <a:cubicBezTo>
                  <a:pt x="4846611" y="0"/>
                  <a:pt x="4901184" y="54573"/>
                  <a:pt x="4901184" y="121892"/>
                </a:cubicBezTo>
                <a:lnTo>
                  <a:pt x="4901184" y="5933614"/>
                </a:lnTo>
                <a:lnTo>
                  <a:pt x="0" y="5933614"/>
                </a:lnTo>
                <a:lnTo>
                  <a:pt x="0" y="121892"/>
                </a:lnTo>
                <a:cubicBezTo>
                  <a:pt x="0" y="54573"/>
                  <a:pt x="54573" y="0"/>
                  <a:pt x="121892" y="0"/>
                </a:cubicBezTo>
                <a:close/>
              </a:path>
            </a:pathLst>
          </a:custGeom>
          <a:solidFill>
            <a:schemeClr val="bg2"/>
          </a:solidFill>
        </p:spPr>
        <p:txBody>
          <a:bodyPr wrap="square">
            <a:noAutofit/>
          </a:bodyPr>
          <a:lstStyle/>
          <a:p>
            <a:r>
              <a:rPr lang="en-US"/>
              <a:t>Click icon to add picture</a:t>
            </a:r>
            <a:endParaRPr lang="en-US" dirty="0"/>
          </a:p>
        </p:txBody>
      </p:sp>
      <p:sp>
        <p:nvSpPr>
          <p:cNvPr id="3" name="Title 2">
            <a:extLst>
              <a:ext uri="{FF2B5EF4-FFF2-40B4-BE49-F238E27FC236}">
                <a16:creationId xmlns:a16="http://schemas.microsoft.com/office/drawing/2014/main" id="{7BF090CE-46EF-41B9-8797-D9A771780B52}"/>
              </a:ext>
            </a:extLst>
          </p:cNvPr>
          <p:cNvSpPr>
            <a:spLocks noGrp="1"/>
          </p:cNvSpPr>
          <p:nvPr>
            <p:ph type="title"/>
          </p:nvPr>
        </p:nvSpPr>
        <p:spPr>
          <a:xfrm>
            <a:off x="457201" y="457200"/>
            <a:ext cx="5562599" cy="1187450"/>
          </a:xfrm>
        </p:spPr>
        <p:txBody>
          <a:body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8ADC2A27-3C03-49AA-B439-E814E9ABE38A}"/>
              </a:ext>
            </a:extLst>
          </p:cNvPr>
          <p:cNvSpPr>
            <a:spLocks noGrp="1"/>
          </p:cNvSpPr>
          <p:nvPr>
            <p:ph type="ftr" sz="quarter" idx="19"/>
          </p:nvPr>
        </p:nvSpPr>
        <p:spPr/>
        <p:txBody>
          <a:bodyPr/>
          <a:lstStyle/>
          <a:p>
            <a:r>
              <a:rPr lang="en-US"/>
              <a:t>FOOTER</a:t>
            </a:r>
            <a:endParaRPr lang="en-US" dirty="0"/>
          </a:p>
        </p:txBody>
      </p:sp>
    </p:spTree>
    <p:extLst>
      <p:ext uri="{BB962C8B-B14F-4D97-AF65-F5344CB8AC3E}">
        <p14:creationId xmlns:p14="http://schemas.microsoft.com/office/powerpoint/2010/main" val="4139359706"/>
      </p:ext>
    </p:extLst>
  </p:cSld>
  <p:clrMapOvr>
    <a:masterClrMapping/>
  </p:clrMapOvr>
  <p:extLst>
    <p:ext uri="{DCECCB84-F9BA-43D5-87BE-67443E8EF086}">
      <p15:sldGuideLst xmlns:p15="http://schemas.microsoft.com/office/powerpoint/2012/main">
        <p15:guide id="5" orient="horz" pos="1038">
          <p15:clr>
            <a:srgbClr val="FBAE40"/>
          </p15:clr>
        </p15:guide>
        <p15:guide id="6" pos="4056">
          <p15:clr>
            <a:srgbClr val="FBAE40"/>
          </p15:clr>
        </p15:guide>
        <p15:guide id="8" pos="3792">
          <p15:clr>
            <a:srgbClr val="FBAE40"/>
          </p15:clr>
        </p15:guide>
        <p15:guide id="9" orient="horz" pos="115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p:cSld name="Agenda D">
    <p:bg>
      <p:bgPr>
        <a:solidFill>
          <a:schemeClr val="bg1"/>
        </a:solid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094D2D05-7C1E-47E0-B55F-A8A7DD1A128C}"/>
              </a:ext>
            </a:extLst>
          </p:cNvPr>
          <p:cNvPicPr>
            <a:picLocks noChangeAspect="1"/>
          </p:cNvPicPr>
          <p:nvPr/>
        </p:nvPicPr>
        <p:blipFill>
          <a:blip r:embed="rId2"/>
          <a:srcRect l="3765" r="3765"/>
          <a:stretch/>
        </p:blipFill>
        <p:spPr>
          <a:xfrm>
            <a:off x="2679700" y="0"/>
            <a:ext cx="9512299" cy="6858000"/>
          </a:xfrm>
          <a:prstGeom prst="rect">
            <a:avLst/>
          </a:prstGeom>
        </p:spPr>
      </p:pic>
      <p:sp>
        <p:nvSpPr>
          <p:cNvPr id="14" name="Freeform: Shape 13">
            <a:extLst>
              <a:ext uri="{FF2B5EF4-FFF2-40B4-BE49-F238E27FC236}">
                <a16:creationId xmlns:a16="http://schemas.microsoft.com/office/drawing/2014/main" id="{E5F0F07F-DBD0-4B4A-B092-5527D851EB8D}"/>
              </a:ext>
            </a:extLst>
          </p:cNvPr>
          <p:cNvSpPr>
            <a:spLocks noChangeAspect="1"/>
          </p:cNvSpPr>
          <p:nvPr/>
        </p:nvSpPr>
        <p:spPr>
          <a:xfrm rot="5400000">
            <a:off x="397633" y="-397632"/>
            <a:ext cx="6858005" cy="7653271"/>
          </a:xfrm>
          <a:custGeom>
            <a:avLst/>
            <a:gdLst>
              <a:gd name="connsiteX0" fmla="*/ 0 w 6858005"/>
              <a:gd name="connsiteY0" fmla="*/ 7653271 h 7653271"/>
              <a:gd name="connsiteX1" fmla="*/ 0 w 6858005"/>
              <a:gd name="connsiteY1" fmla="*/ 4800926 h 7653271"/>
              <a:gd name="connsiteX2" fmla="*/ 6858005 w 6858005"/>
              <a:gd name="connsiteY2" fmla="*/ 0 h 7653271"/>
              <a:gd name="connsiteX3" fmla="*/ 6858005 w 6858005"/>
              <a:gd name="connsiteY3" fmla="*/ 5315486 h 7653271"/>
              <a:gd name="connsiteX4" fmla="*/ 3518537 w 6858005"/>
              <a:gd name="connsiteY4" fmla="*/ 7653271 h 7653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5" h="7653271">
                <a:moveTo>
                  <a:pt x="0" y="7653271"/>
                </a:moveTo>
                <a:lnTo>
                  <a:pt x="0" y="4800926"/>
                </a:lnTo>
                <a:lnTo>
                  <a:pt x="6858005" y="0"/>
                </a:lnTo>
                <a:lnTo>
                  <a:pt x="6858005" y="5315486"/>
                </a:lnTo>
                <a:lnTo>
                  <a:pt x="3518537" y="7653271"/>
                </a:lnTo>
                <a:close/>
              </a:path>
            </a:pathLst>
          </a:custGeom>
          <a:solidFill>
            <a:schemeClr val="bg1"/>
          </a:solidFill>
          <a:ln w="9525" cap="flat">
            <a:noFill/>
            <a:prstDash val="solid"/>
            <a:miter/>
          </a:ln>
        </p:spPr>
        <p:txBody>
          <a:bodyPr rtlCol="0" anchor="ctr"/>
          <a:lstStyle/>
          <a:p>
            <a:endParaRPr lang="en-US" dirty="0"/>
          </a:p>
        </p:txBody>
      </p:sp>
      <p:sp>
        <p:nvSpPr>
          <p:cNvPr id="13" name="Rectangle 2">
            <a:extLst>
              <a:ext uri="{FF2B5EF4-FFF2-40B4-BE49-F238E27FC236}">
                <a16:creationId xmlns:a16="http://schemas.microsoft.com/office/drawing/2014/main" id="{8FA4D64D-FFBC-45FC-9B59-F5E30482EA79}"/>
              </a:ext>
            </a:extLst>
          </p:cNvPr>
          <p:cNvSpPr>
            <a:spLocks noGrp="1" noChangeArrowheads="1"/>
          </p:cNvSpPr>
          <p:nvPr>
            <p:ph type="ctrTitle" hasCustomPrompt="1"/>
          </p:nvPr>
        </p:nvSpPr>
        <p:spPr bwMode="gray">
          <a:xfrm>
            <a:off x="457200" y="457200"/>
            <a:ext cx="2438400" cy="5486400"/>
          </a:xfrm>
        </p:spPr>
        <p:txBody>
          <a:bodyPr anchor="ctr"/>
          <a:lstStyle>
            <a:lvl1pPr>
              <a:defRPr sz="2800" b="0" i="0">
                <a:solidFill>
                  <a:schemeClr val="accent1"/>
                </a:solidFill>
              </a:defRPr>
            </a:lvl1pPr>
          </a:lstStyle>
          <a:p>
            <a:r>
              <a:rPr lang="en-US" dirty="0"/>
              <a:t>Click To Edit Master Title Style</a:t>
            </a:r>
            <a:endParaRPr lang="en-GB" dirty="0"/>
          </a:p>
        </p:txBody>
      </p:sp>
      <p:sp>
        <p:nvSpPr>
          <p:cNvPr id="2" name="Footer Placeholder 1">
            <a:extLst>
              <a:ext uri="{FF2B5EF4-FFF2-40B4-BE49-F238E27FC236}">
                <a16:creationId xmlns:a16="http://schemas.microsoft.com/office/drawing/2014/main" id="{A86020AF-FEC6-479B-A282-E774876C8057}"/>
              </a:ext>
            </a:extLst>
          </p:cNvPr>
          <p:cNvSpPr>
            <a:spLocks noGrp="1"/>
          </p:cNvSpPr>
          <p:nvPr>
            <p:ph type="ftr" sz="quarter" idx="10"/>
          </p:nvPr>
        </p:nvSpPr>
        <p:spPr/>
        <p:txBody>
          <a:bodyPr/>
          <a:lstStyle/>
          <a:p>
            <a:r>
              <a:rPr lang="en-US"/>
              <a:t>FOOTER</a:t>
            </a:r>
            <a:endParaRPr lang="en-US" dirty="0"/>
          </a:p>
        </p:txBody>
      </p:sp>
      <p:sp>
        <p:nvSpPr>
          <p:cNvPr id="15" name="Content Placeholder 9">
            <a:extLst>
              <a:ext uri="{FF2B5EF4-FFF2-40B4-BE49-F238E27FC236}">
                <a16:creationId xmlns:a16="http://schemas.microsoft.com/office/drawing/2014/main" id="{09B78489-B7B1-4CA3-90E2-43BA9E40DBDA}"/>
              </a:ext>
            </a:extLst>
          </p:cNvPr>
          <p:cNvSpPr>
            <a:spLocks noGrp="1"/>
          </p:cNvSpPr>
          <p:nvPr>
            <p:ph sz="quarter" idx="11"/>
          </p:nvPr>
        </p:nvSpPr>
        <p:spPr>
          <a:xfrm>
            <a:off x="3581400" y="457200"/>
            <a:ext cx="8153400" cy="5486400"/>
          </a:xfrm>
          <a:solidFill>
            <a:schemeClr val="bg1"/>
          </a:solidFill>
          <a:effectLst>
            <a:outerShdw blurRad="190500" algn="t" rotWithShape="0">
              <a:prstClr val="black">
                <a:alpha val="20000"/>
              </a:prstClr>
            </a:outerShdw>
          </a:effectLst>
        </p:spPr>
        <p:txBody>
          <a:bodyPr vert="horz" lIns="274320" tIns="182880" rIns="182880" bIns="182880" rtlCol="0" anchor="ctr">
            <a:noAutofit/>
          </a:bodyPr>
          <a:lstStyle>
            <a:lvl1pPr>
              <a:defRPr lang="en-US" sz="1800" smtClean="0"/>
            </a:lvl1pPr>
            <a:lvl2pPr>
              <a:defRPr lang="en-US" sz="1800" smtClean="0"/>
            </a:lvl2pPr>
            <a:lvl3pPr>
              <a:defRPr lang="en-US" smtClean="0"/>
            </a:lvl3pPr>
            <a:lvl4pPr>
              <a:defRPr lang="en-US" sz="1400" smtClean="0"/>
            </a:lvl4pPr>
            <a:lvl5pPr>
              <a:defRPr lang="en-US" sz="1400"/>
            </a:lvl5pPr>
          </a:lstStyle>
          <a:p>
            <a:pPr lvl="0">
              <a:spcBef>
                <a:spcPts val="1200"/>
              </a:spcBef>
            </a:pPr>
            <a:r>
              <a:rPr lang="en-US"/>
              <a:t>Click to edit Master text styles</a:t>
            </a:r>
          </a:p>
          <a:p>
            <a:pPr lvl="1">
              <a:spcBef>
                <a:spcPts val="1200"/>
              </a:spcBef>
            </a:pPr>
            <a:r>
              <a:rPr lang="en-US"/>
              <a:t>Second level</a:t>
            </a:r>
          </a:p>
          <a:p>
            <a:pPr lvl="2">
              <a:spcBef>
                <a:spcPts val="1200"/>
              </a:spcBef>
            </a:pPr>
            <a:r>
              <a:rPr lang="en-US"/>
              <a:t>Third level</a:t>
            </a:r>
          </a:p>
          <a:p>
            <a:pPr lvl="3">
              <a:spcBef>
                <a:spcPts val="1200"/>
              </a:spcBef>
            </a:pPr>
            <a:r>
              <a:rPr lang="en-US"/>
              <a:t>Fourth level</a:t>
            </a:r>
          </a:p>
          <a:p>
            <a:pPr lvl="4">
              <a:spcBef>
                <a:spcPts val="1200"/>
              </a:spcBef>
            </a:pPr>
            <a:r>
              <a:rPr lang="en-US"/>
              <a:t>Fifth level</a:t>
            </a:r>
          </a:p>
        </p:txBody>
      </p:sp>
    </p:spTree>
    <p:extLst>
      <p:ext uri="{BB962C8B-B14F-4D97-AF65-F5344CB8AC3E}">
        <p14:creationId xmlns:p14="http://schemas.microsoft.com/office/powerpoint/2010/main" val="2028252157"/>
      </p:ext>
    </p:extLst>
  </p:cSld>
  <p:clrMapOvr>
    <a:masterClrMapping/>
  </p:clrMapOvr>
  <p:extLst>
    <p:ext uri="{DCECCB84-F9BA-43D5-87BE-67443E8EF086}">
      <p15:sldGuideLst xmlns:p15="http://schemas.microsoft.com/office/powerpoint/2012/main">
        <p15:guide id="2" pos="2256">
          <p15:clr>
            <a:srgbClr val="FBAE40"/>
          </p15:clr>
        </p15:guide>
        <p15:guide id="3" pos="1824">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with Content and Mobile Phone">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31C18B82-83C3-A12A-BF9C-8B4ECAAC92C9}"/>
              </a:ext>
            </a:extLst>
          </p:cNvPr>
          <p:cNvSpPr>
            <a:spLocks noChangeAspect="1"/>
          </p:cNvSpPr>
          <p:nvPr/>
        </p:nvSpPr>
        <p:spPr>
          <a:xfrm flipH="1">
            <a:off x="6007789" y="2524539"/>
            <a:ext cx="6184210" cy="4333462"/>
          </a:xfrm>
          <a:prstGeom prst="rtTriangle">
            <a:avLst/>
          </a:prstGeom>
          <a:solidFill>
            <a:schemeClr val="accent2"/>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10" name="Content Placeholder 9">
            <a:extLst>
              <a:ext uri="{FF2B5EF4-FFF2-40B4-BE49-F238E27FC236}">
                <a16:creationId xmlns:a16="http://schemas.microsoft.com/office/drawing/2014/main" id="{20F2F1C6-E82C-4948-8881-CACF0A5B4779}"/>
              </a:ext>
            </a:extLst>
          </p:cNvPr>
          <p:cNvSpPr>
            <a:spLocks noGrp="1"/>
          </p:cNvSpPr>
          <p:nvPr>
            <p:ph sz="quarter" idx="17"/>
          </p:nvPr>
        </p:nvSpPr>
        <p:spPr>
          <a:xfrm>
            <a:off x="466602" y="1828800"/>
            <a:ext cx="6086598"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pplication&#10;&#10;Description automatically generated with low confidence">
            <a:extLst>
              <a:ext uri="{FF2B5EF4-FFF2-40B4-BE49-F238E27FC236}">
                <a16:creationId xmlns:a16="http://schemas.microsoft.com/office/drawing/2014/main" id="{12026142-AC7A-F640-FE0A-76C116B183C1}"/>
              </a:ext>
            </a:extLst>
          </p:cNvPr>
          <p:cNvPicPr>
            <a:picLocks noChangeAspect="1"/>
          </p:cNvPicPr>
          <p:nvPr/>
        </p:nvPicPr>
        <p:blipFill rotWithShape="1">
          <a:blip r:embed="rId2"/>
          <a:srcRect t="21153" b="1365"/>
          <a:stretch/>
        </p:blipFill>
        <p:spPr>
          <a:xfrm>
            <a:off x="7044739" y="-1"/>
            <a:ext cx="4667114" cy="6729413"/>
          </a:xfrm>
          <a:prstGeom prst="rect">
            <a:avLst/>
          </a:prstGeom>
        </p:spPr>
      </p:pic>
      <p:sp>
        <p:nvSpPr>
          <p:cNvPr id="4" name="Picture Placeholder 5">
            <a:extLst>
              <a:ext uri="{FF2B5EF4-FFF2-40B4-BE49-F238E27FC236}">
                <a16:creationId xmlns:a16="http://schemas.microsoft.com/office/drawing/2014/main" id="{261E7370-C6FB-7E77-21C9-8144EC95667F}"/>
              </a:ext>
            </a:extLst>
          </p:cNvPr>
          <p:cNvSpPr>
            <a:spLocks noGrp="1"/>
          </p:cNvSpPr>
          <p:nvPr>
            <p:ph type="pic" sz="quarter" idx="12"/>
          </p:nvPr>
        </p:nvSpPr>
        <p:spPr>
          <a:xfrm>
            <a:off x="7491577" y="0"/>
            <a:ext cx="3762210" cy="6467975"/>
          </a:xfrm>
          <a:custGeom>
            <a:avLst/>
            <a:gdLst>
              <a:gd name="connsiteX0" fmla="*/ 0 w 3370262"/>
              <a:gd name="connsiteY0" fmla="*/ 355259 h 6091084"/>
              <a:gd name="connsiteX1" fmla="*/ 355259 w 3370262"/>
              <a:gd name="connsiteY1" fmla="*/ 0 h 6091084"/>
              <a:gd name="connsiteX2" fmla="*/ 3015003 w 3370262"/>
              <a:gd name="connsiteY2" fmla="*/ 0 h 6091084"/>
              <a:gd name="connsiteX3" fmla="*/ 3370262 w 3370262"/>
              <a:gd name="connsiteY3" fmla="*/ 355259 h 6091084"/>
              <a:gd name="connsiteX4" fmla="*/ 3370262 w 3370262"/>
              <a:gd name="connsiteY4" fmla="*/ 5735825 h 6091084"/>
              <a:gd name="connsiteX5" fmla="*/ 3015003 w 3370262"/>
              <a:gd name="connsiteY5" fmla="*/ 6091084 h 6091084"/>
              <a:gd name="connsiteX6" fmla="*/ 355259 w 3370262"/>
              <a:gd name="connsiteY6" fmla="*/ 6091084 h 6091084"/>
              <a:gd name="connsiteX7" fmla="*/ 0 w 3370262"/>
              <a:gd name="connsiteY7" fmla="*/ 5735825 h 6091084"/>
              <a:gd name="connsiteX8" fmla="*/ 0 w 3370262"/>
              <a:gd name="connsiteY8" fmla="*/ 355259 h 6091084"/>
              <a:gd name="connsiteX0" fmla="*/ 0 w 3370262"/>
              <a:gd name="connsiteY0" fmla="*/ 541553 h 6277378"/>
              <a:gd name="connsiteX1" fmla="*/ 3015003 w 3370262"/>
              <a:gd name="connsiteY1" fmla="*/ 186294 h 6277378"/>
              <a:gd name="connsiteX2" fmla="*/ 3370262 w 3370262"/>
              <a:gd name="connsiteY2" fmla="*/ 541553 h 6277378"/>
              <a:gd name="connsiteX3" fmla="*/ 3370262 w 3370262"/>
              <a:gd name="connsiteY3" fmla="*/ 5922119 h 6277378"/>
              <a:gd name="connsiteX4" fmla="*/ 3015003 w 3370262"/>
              <a:gd name="connsiteY4" fmla="*/ 6277378 h 6277378"/>
              <a:gd name="connsiteX5" fmla="*/ 355259 w 3370262"/>
              <a:gd name="connsiteY5" fmla="*/ 6277378 h 6277378"/>
              <a:gd name="connsiteX6" fmla="*/ 0 w 3370262"/>
              <a:gd name="connsiteY6" fmla="*/ 5922119 h 6277378"/>
              <a:gd name="connsiteX7" fmla="*/ 0 w 3370262"/>
              <a:gd name="connsiteY7" fmla="*/ 541553 h 6277378"/>
              <a:gd name="connsiteX0" fmla="*/ 0 w 3370262"/>
              <a:gd name="connsiteY0" fmla="*/ 672570 h 6408395"/>
              <a:gd name="connsiteX1" fmla="*/ 3370262 w 3370262"/>
              <a:gd name="connsiteY1" fmla="*/ 672570 h 6408395"/>
              <a:gd name="connsiteX2" fmla="*/ 3370262 w 3370262"/>
              <a:gd name="connsiteY2" fmla="*/ 6053136 h 6408395"/>
              <a:gd name="connsiteX3" fmla="*/ 3015003 w 3370262"/>
              <a:gd name="connsiteY3" fmla="*/ 6408395 h 6408395"/>
              <a:gd name="connsiteX4" fmla="*/ 355259 w 3370262"/>
              <a:gd name="connsiteY4" fmla="*/ 6408395 h 6408395"/>
              <a:gd name="connsiteX5" fmla="*/ 0 w 3370262"/>
              <a:gd name="connsiteY5" fmla="*/ 6053136 h 6408395"/>
              <a:gd name="connsiteX6" fmla="*/ 0 w 3370262"/>
              <a:gd name="connsiteY6" fmla="*/ 672570 h 6408395"/>
              <a:gd name="connsiteX0" fmla="*/ 0 w 3370262"/>
              <a:gd name="connsiteY0" fmla="*/ 398561 h 6134386"/>
              <a:gd name="connsiteX1" fmla="*/ 3370262 w 3370262"/>
              <a:gd name="connsiteY1" fmla="*/ 398561 h 6134386"/>
              <a:gd name="connsiteX2" fmla="*/ 3370262 w 3370262"/>
              <a:gd name="connsiteY2" fmla="*/ 5779127 h 6134386"/>
              <a:gd name="connsiteX3" fmla="*/ 3015003 w 3370262"/>
              <a:gd name="connsiteY3" fmla="*/ 6134386 h 6134386"/>
              <a:gd name="connsiteX4" fmla="*/ 355259 w 3370262"/>
              <a:gd name="connsiteY4" fmla="*/ 6134386 h 6134386"/>
              <a:gd name="connsiteX5" fmla="*/ 0 w 3370262"/>
              <a:gd name="connsiteY5" fmla="*/ 5779127 h 6134386"/>
              <a:gd name="connsiteX6" fmla="*/ 0 w 3370262"/>
              <a:gd name="connsiteY6" fmla="*/ 398561 h 6134386"/>
              <a:gd name="connsiteX0" fmla="*/ 0 w 3370262"/>
              <a:gd name="connsiteY0" fmla="*/ 0 h 5735825"/>
              <a:gd name="connsiteX1" fmla="*/ 3370262 w 3370262"/>
              <a:gd name="connsiteY1" fmla="*/ 0 h 5735825"/>
              <a:gd name="connsiteX2" fmla="*/ 3370262 w 3370262"/>
              <a:gd name="connsiteY2" fmla="*/ 5380566 h 5735825"/>
              <a:gd name="connsiteX3" fmla="*/ 3015003 w 3370262"/>
              <a:gd name="connsiteY3" fmla="*/ 5735825 h 5735825"/>
              <a:gd name="connsiteX4" fmla="*/ 355259 w 3370262"/>
              <a:gd name="connsiteY4" fmla="*/ 5735825 h 5735825"/>
              <a:gd name="connsiteX5" fmla="*/ 0 w 3370262"/>
              <a:gd name="connsiteY5" fmla="*/ 5380566 h 5735825"/>
              <a:gd name="connsiteX6" fmla="*/ 0 w 3370262"/>
              <a:gd name="connsiteY6" fmla="*/ 0 h 573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0262" h="5735825">
                <a:moveTo>
                  <a:pt x="0" y="0"/>
                </a:moveTo>
                <a:lnTo>
                  <a:pt x="3370262" y="0"/>
                </a:lnTo>
                <a:lnTo>
                  <a:pt x="3370262" y="5380566"/>
                </a:lnTo>
                <a:cubicBezTo>
                  <a:pt x="3370262" y="5576770"/>
                  <a:pt x="3211207" y="5735825"/>
                  <a:pt x="3015003" y="5735825"/>
                </a:cubicBezTo>
                <a:lnTo>
                  <a:pt x="355259" y="5735825"/>
                </a:lnTo>
                <a:cubicBezTo>
                  <a:pt x="159055" y="5735825"/>
                  <a:pt x="0" y="5576770"/>
                  <a:pt x="0" y="5380566"/>
                </a:cubicBezTo>
                <a:lnTo>
                  <a:pt x="0" y="0"/>
                </a:lnTo>
                <a:close/>
              </a:path>
            </a:pathLst>
          </a:custGeom>
          <a:solidFill>
            <a:schemeClr val="bg2"/>
          </a:solidFill>
        </p:spPr>
        <p:txBody>
          <a:bodyPr tIns="457200"/>
          <a:lstStyle>
            <a:lvl1pPr algn="ctr">
              <a:defRPr/>
            </a:lvl1pPr>
          </a:lstStyle>
          <a:p>
            <a:r>
              <a:rPr lang="en-US"/>
              <a:t>Click icon to add picture</a:t>
            </a:r>
          </a:p>
        </p:txBody>
      </p:sp>
      <p:sp>
        <p:nvSpPr>
          <p:cNvPr id="6" name="Title 5">
            <a:extLst>
              <a:ext uri="{FF2B5EF4-FFF2-40B4-BE49-F238E27FC236}">
                <a16:creationId xmlns:a16="http://schemas.microsoft.com/office/drawing/2014/main" id="{FC9EA073-ABA7-4C76-B1AC-BEA3208166CC}"/>
              </a:ext>
            </a:extLst>
          </p:cNvPr>
          <p:cNvSpPr>
            <a:spLocks noGrp="1"/>
          </p:cNvSpPr>
          <p:nvPr>
            <p:ph type="title"/>
          </p:nvPr>
        </p:nvSpPr>
        <p:spPr>
          <a:xfrm>
            <a:off x="457201" y="457200"/>
            <a:ext cx="6086598" cy="1187450"/>
          </a:xfrm>
        </p:spPr>
        <p:txBody>
          <a:body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1E71720-A34C-4DC0-8FE2-5842D3EFA714}"/>
              </a:ext>
            </a:extLst>
          </p:cNvPr>
          <p:cNvSpPr>
            <a:spLocks noGrp="1"/>
          </p:cNvSpPr>
          <p:nvPr>
            <p:ph type="ftr" sz="quarter" idx="18"/>
          </p:nvPr>
        </p:nvSpPr>
        <p:spPr/>
        <p:txBody>
          <a:bodyPr/>
          <a:lstStyle/>
          <a:p>
            <a:r>
              <a:rPr lang="en-US"/>
              <a:t>FOOTER</a:t>
            </a:r>
            <a:endParaRPr lang="en-US" dirty="0"/>
          </a:p>
        </p:txBody>
      </p:sp>
    </p:spTree>
    <p:extLst>
      <p:ext uri="{BB962C8B-B14F-4D97-AF65-F5344CB8AC3E}">
        <p14:creationId xmlns:p14="http://schemas.microsoft.com/office/powerpoint/2010/main" val="1827752694"/>
      </p:ext>
    </p:extLst>
  </p:cSld>
  <p:clrMapOvr>
    <a:masterClrMapping/>
  </p:clrMapOvr>
  <p:extLst>
    <p:ext uri="{DCECCB84-F9BA-43D5-87BE-67443E8EF086}">
      <p15:sldGuideLst xmlns:p15="http://schemas.microsoft.com/office/powerpoint/2012/main">
        <p15:guide id="5" orient="horz" pos="1038">
          <p15:clr>
            <a:srgbClr val="FBAE40"/>
          </p15:clr>
        </p15:guide>
        <p15:guide id="6" pos="4416">
          <p15:clr>
            <a:srgbClr val="FBAE40"/>
          </p15:clr>
        </p15:guide>
        <p15:guide id="8" pos="4128">
          <p15:clr>
            <a:srgbClr val="FBAE40"/>
          </p15:clr>
        </p15:guide>
        <p15:guide id="9" orient="horz" pos="115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with Content and Horizontal Tablet">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A7037E53-FD24-5D88-AA6F-5B175918BAC6}"/>
              </a:ext>
            </a:extLst>
          </p:cNvPr>
          <p:cNvSpPr>
            <a:spLocks noChangeAspect="1"/>
          </p:cNvSpPr>
          <p:nvPr/>
        </p:nvSpPr>
        <p:spPr>
          <a:xfrm rot="16200000">
            <a:off x="5582622" y="248622"/>
            <a:ext cx="7772400" cy="5446355"/>
          </a:xfrm>
          <a:custGeom>
            <a:avLst/>
            <a:gdLst>
              <a:gd name="connsiteX0" fmla="*/ 7772400 w 7772400"/>
              <a:gd name="connsiteY0" fmla="*/ 5446355 h 5446355"/>
              <a:gd name="connsiteX1" fmla="*/ 0 w 7772400"/>
              <a:gd name="connsiteY1" fmla="*/ 5446354 h 5446355"/>
              <a:gd name="connsiteX2" fmla="*/ 0 w 7772400"/>
              <a:gd name="connsiteY2" fmla="*/ 0 h 5446355"/>
              <a:gd name="connsiteX3" fmla="*/ 6857999 w 7772400"/>
              <a:gd name="connsiteY3" fmla="*/ 4805607 h 5446355"/>
              <a:gd name="connsiteX4" fmla="*/ 6857999 w 7772400"/>
              <a:gd name="connsiteY4" fmla="*/ 5434157 h 5446355"/>
              <a:gd name="connsiteX5" fmla="*/ 7754992 w 7772400"/>
              <a:gd name="connsiteY5" fmla="*/ 5434157 h 5446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2400" h="5446355">
                <a:moveTo>
                  <a:pt x="7772400" y="5446355"/>
                </a:moveTo>
                <a:lnTo>
                  <a:pt x="0" y="5446354"/>
                </a:lnTo>
                <a:lnTo>
                  <a:pt x="0" y="0"/>
                </a:lnTo>
                <a:lnTo>
                  <a:pt x="6857999" y="4805607"/>
                </a:lnTo>
                <a:lnTo>
                  <a:pt x="6857999" y="5434157"/>
                </a:lnTo>
                <a:lnTo>
                  <a:pt x="7754992" y="5434157"/>
                </a:lnTo>
                <a:close/>
              </a:path>
            </a:pathLst>
          </a:custGeom>
          <a:solidFill>
            <a:schemeClr val="bg1">
              <a:lumMod val="95000"/>
            </a:schemeClr>
          </a:solidFill>
        </p:spPr>
        <p:txBody>
          <a:bodyPr wrap="square"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10" name="Content Placeholder 9">
            <a:extLst>
              <a:ext uri="{FF2B5EF4-FFF2-40B4-BE49-F238E27FC236}">
                <a16:creationId xmlns:a16="http://schemas.microsoft.com/office/drawing/2014/main" id="{20F2F1C6-E82C-4948-8881-CACF0A5B4779}"/>
              </a:ext>
            </a:extLst>
          </p:cNvPr>
          <p:cNvSpPr>
            <a:spLocks noGrp="1"/>
          </p:cNvSpPr>
          <p:nvPr>
            <p:ph sz="quarter" idx="17"/>
          </p:nvPr>
        </p:nvSpPr>
        <p:spPr>
          <a:xfrm>
            <a:off x="457200" y="1828800"/>
            <a:ext cx="4865914"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8" name="Picture 27" descr="Shape, square&#10;&#10;Description automatically generated">
            <a:extLst>
              <a:ext uri="{FF2B5EF4-FFF2-40B4-BE49-F238E27FC236}">
                <a16:creationId xmlns:a16="http://schemas.microsoft.com/office/drawing/2014/main" id="{2BA158B6-321C-7901-1214-0901F599090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1291"/>
          <a:stretch/>
        </p:blipFill>
        <p:spPr>
          <a:xfrm>
            <a:off x="5700416" y="1123949"/>
            <a:ext cx="6491584" cy="5276851"/>
          </a:xfrm>
          <a:prstGeom prst="rect">
            <a:avLst/>
          </a:prstGeom>
          <a:effectLst>
            <a:outerShdw blurRad="190500" algn="ctr" rotWithShape="0">
              <a:schemeClr val="tx1">
                <a:alpha val="15000"/>
              </a:schemeClr>
            </a:outerShdw>
          </a:effectLst>
        </p:spPr>
      </p:pic>
      <p:sp>
        <p:nvSpPr>
          <p:cNvPr id="12" name="Picture Placeholder 11">
            <a:extLst>
              <a:ext uri="{FF2B5EF4-FFF2-40B4-BE49-F238E27FC236}">
                <a16:creationId xmlns:a16="http://schemas.microsoft.com/office/drawing/2014/main" id="{E1F015DF-3AAE-AD57-CE4D-59A109A1DDFE}"/>
              </a:ext>
            </a:extLst>
          </p:cNvPr>
          <p:cNvSpPr>
            <a:spLocks noGrp="1"/>
          </p:cNvSpPr>
          <p:nvPr>
            <p:ph type="pic" sz="quarter" idx="18"/>
          </p:nvPr>
        </p:nvSpPr>
        <p:spPr>
          <a:xfrm>
            <a:off x="5927199" y="1359923"/>
            <a:ext cx="6266923" cy="4804902"/>
          </a:xfrm>
          <a:custGeom>
            <a:avLst/>
            <a:gdLst>
              <a:gd name="connsiteX0" fmla="*/ 119498 w 6266923"/>
              <a:gd name="connsiteY0" fmla="*/ 0 h 4804902"/>
              <a:gd name="connsiteX1" fmla="*/ 6266923 w 6266923"/>
              <a:gd name="connsiteY1" fmla="*/ 0 h 4804902"/>
              <a:gd name="connsiteX2" fmla="*/ 6266923 w 6266923"/>
              <a:gd name="connsiteY2" fmla="*/ 4804902 h 4804902"/>
              <a:gd name="connsiteX3" fmla="*/ 119498 w 6266923"/>
              <a:gd name="connsiteY3" fmla="*/ 4804902 h 4804902"/>
              <a:gd name="connsiteX4" fmla="*/ 0 w 6266923"/>
              <a:gd name="connsiteY4" fmla="*/ 4685404 h 4804902"/>
              <a:gd name="connsiteX5" fmla="*/ 0 w 6266923"/>
              <a:gd name="connsiteY5" fmla="*/ 119498 h 4804902"/>
              <a:gd name="connsiteX6" fmla="*/ 119498 w 6266923"/>
              <a:gd name="connsiteY6" fmla="*/ 0 h 480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6923" h="4804902">
                <a:moveTo>
                  <a:pt x="119498" y="0"/>
                </a:moveTo>
                <a:lnTo>
                  <a:pt x="6266923" y="0"/>
                </a:lnTo>
                <a:lnTo>
                  <a:pt x="6266923" y="4804902"/>
                </a:lnTo>
                <a:lnTo>
                  <a:pt x="119498" y="4804902"/>
                </a:lnTo>
                <a:cubicBezTo>
                  <a:pt x="53501" y="4804902"/>
                  <a:pt x="0" y="4751401"/>
                  <a:pt x="0" y="4685404"/>
                </a:cubicBezTo>
                <a:lnTo>
                  <a:pt x="0" y="119498"/>
                </a:lnTo>
                <a:cubicBezTo>
                  <a:pt x="0" y="53501"/>
                  <a:pt x="53501" y="0"/>
                  <a:pt x="119498" y="0"/>
                </a:cubicBezTo>
                <a:close/>
              </a:path>
            </a:pathLst>
          </a:custGeom>
          <a:solidFill>
            <a:schemeClr val="bg2"/>
          </a:solidFill>
        </p:spPr>
        <p:txBody>
          <a:bodyPr wrap="square">
            <a:noAutofit/>
          </a:bodyPr>
          <a:lstStyle/>
          <a:p>
            <a:r>
              <a:rPr lang="en-US"/>
              <a:t>Click icon to add picture</a:t>
            </a:r>
            <a:endParaRPr lang="en-US" dirty="0"/>
          </a:p>
        </p:txBody>
      </p:sp>
      <p:sp>
        <p:nvSpPr>
          <p:cNvPr id="3" name="Title 2">
            <a:extLst>
              <a:ext uri="{FF2B5EF4-FFF2-40B4-BE49-F238E27FC236}">
                <a16:creationId xmlns:a16="http://schemas.microsoft.com/office/drawing/2014/main" id="{E83D36B4-E89F-4CA4-8FC2-32D0A6CCF12F}"/>
              </a:ext>
            </a:extLst>
          </p:cNvPr>
          <p:cNvSpPr>
            <a:spLocks noGrp="1"/>
          </p:cNvSpPr>
          <p:nvPr>
            <p:ph type="title"/>
          </p:nvPr>
        </p:nvSpPr>
        <p:spPr>
          <a:xfrm>
            <a:off x="457201" y="457200"/>
            <a:ext cx="4865913" cy="1187450"/>
          </a:xfrm>
        </p:spPr>
        <p:txBody>
          <a:body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95D5293C-A597-4C74-8627-6F41924F29B7}"/>
              </a:ext>
            </a:extLst>
          </p:cNvPr>
          <p:cNvSpPr>
            <a:spLocks noGrp="1"/>
          </p:cNvSpPr>
          <p:nvPr>
            <p:ph type="ftr" sz="quarter" idx="19"/>
          </p:nvPr>
        </p:nvSpPr>
        <p:spPr/>
        <p:txBody>
          <a:bodyPr/>
          <a:lstStyle/>
          <a:p>
            <a:r>
              <a:rPr lang="en-US"/>
              <a:t>FOOTER</a:t>
            </a:r>
            <a:endParaRPr lang="en-US" dirty="0"/>
          </a:p>
        </p:txBody>
      </p:sp>
    </p:spTree>
    <p:extLst>
      <p:ext uri="{BB962C8B-B14F-4D97-AF65-F5344CB8AC3E}">
        <p14:creationId xmlns:p14="http://schemas.microsoft.com/office/powerpoint/2010/main" val="2031026798"/>
      </p:ext>
    </p:extLst>
  </p:cSld>
  <p:clrMapOvr>
    <a:masterClrMapping/>
  </p:clrMapOvr>
  <p:extLst>
    <p:ext uri="{DCECCB84-F9BA-43D5-87BE-67443E8EF086}">
      <p15:sldGuideLst xmlns:p15="http://schemas.microsoft.com/office/powerpoint/2012/main">
        <p15:guide id="5" orient="horz" pos="1038">
          <p15:clr>
            <a:srgbClr val="FBAE40"/>
          </p15:clr>
        </p15:guide>
        <p15:guide id="6" pos="3600">
          <p15:clr>
            <a:srgbClr val="FBAE40"/>
          </p15:clr>
        </p15:guide>
        <p15:guide id="8" pos="3360">
          <p15:clr>
            <a:srgbClr val="FBAE40"/>
          </p15:clr>
        </p15:guide>
        <p15:guide id="9" orient="horz" pos="115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with Content and Laptop">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D34382A0-1D30-4180-9C3A-88223C77CE10}"/>
              </a:ext>
            </a:extLst>
          </p:cNvPr>
          <p:cNvSpPr>
            <a:spLocks noChangeAspect="1"/>
          </p:cNvSpPr>
          <p:nvPr/>
        </p:nvSpPr>
        <p:spPr>
          <a:xfrm rot="10800000" flipV="1">
            <a:off x="5762383" y="0"/>
            <a:ext cx="6429612" cy="6858000"/>
          </a:xfrm>
          <a:prstGeom prst="rtTriangle">
            <a:avLst/>
          </a:prstGeom>
          <a:solidFill>
            <a:schemeClr val="bg1">
              <a:lumMod val="95000"/>
            </a:schemeClr>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10" name="Content Placeholder 9">
            <a:extLst>
              <a:ext uri="{FF2B5EF4-FFF2-40B4-BE49-F238E27FC236}">
                <a16:creationId xmlns:a16="http://schemas.microsoft.com/office/drawing/2014/main" id="{20F2F1C6-E82C-4948-8881-CACF0A5B4779}"/>
              </a:ext>
            </a:extLst>
          </p:cNvPr>
          <p:cNvSpPr>
            <a:spLocks noGrp="1"/>
          </p:cNvSpPr>
          <p:nvPr>
            <p:ph sz="quarter" idx="17"/>
          </p:nvPr>
        </p:nvSpPr>
        <p:spPr>
          <a:xfrm>
            <a:off x="457200" y="1828800"/>
            <a:ext cx="44958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a:extLst>
              <a:ext uri="{FF2B5EF4-FFF2-40B4-BE49-F238E27FC236}">
                <a16:creationId xmlns:a16="http://schemas.microsoft.com/office/drawing/2014/main" id="{59E20D90-CFBB-B2C2-9042-F7FCC47B970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786"/>
          <a:stretch/>
        </p:blipFill>
        <p:spPr>
          <a:xfrm>
            <a:off x="5145314" y="1730381"/>
            <a:ext cx="6908800" cy="4418835"/>
          </a:xfrm>
          <a:prstGeom prst="rect">
            <a:avLst/>
          </a:prstGeom>
          <a:effectLst/>
        </p:spPr>
      </p:pic>
      <p:sp>
        <p:nvSpPr>
          <p:cNvPr id="4" name="Picture Placeholder 7">
            <a:extLst>
              <a:ext uri="{FF2B5EF4-FFF2-40B4-BE49-F238E27FC236}">
                <a16:creationId xmlns:a16="http://schemas.microsoft.com/office/drawing/2014/main" id="{9296B2E0-90CA-7569-2031-96FB568794D4}"/>
              </a:ext>
            </a:extLst>
          </p:cNvPr>
          <p:cNvSpPr>
            <a:spLocks noGrp="1"/>
          </p:cNvSpPr>
          <p:nvPr>
            <p:ph type="pic" sz="quarter" idx="18"/>
          </p:nvPr>
        </p:nvSpPr>
        <p:spPr>
          <a:xfrm>
            <a:off x="6211592" y="2013860"/>
            <a:ext cx="4776243" cy="3008079"/>
          </a:xfrm>
          <a:prstGeom prst="roundRect">
            <a:avLst>
              <a:gd name="adj" fmla="val 1134"/>
            </a:avLst>
          </a:prstGeom>
          <a:solidFill>
            <a:schemeClr val="bg2"/>
          </a:solidFill>
        </p:spPr>
        <p:txBody>
          <a:bodyPr/>
          <a:lstStyle/>
          <a:p>
            <a:r>
              <a:rPr lang="en-US"/>
              <a:t>Click icon to add picture</a:t>
            </a:r>
            <a:endParaRPr lang="en-US" dirty="0"/>
          </a:p>
        </p:txBody>
      </p:sp>
      <p:sp>
        <p:nvSpPr>
          <p:cNvPr id="8" name="Title 7">
            <a:extLst>
              <a:ext uri="{FF2B5EF4-FFF2-40B4-BE49-F238E27FC236}">
                <a16:creationId xmlns:a16="http://schemas.microsoft.com/office/drawing/2014/main" id="{8FDB6550-EB0C-48DD-8E72-6A3E5BCC7A57}"/>
              </a:ext>
            </a:extLst>
          </p:cNvPr>
          <p:cNvSpPr>
            <a:spLocks noGrp="1"/>
          </p:cNvSpPr>
          <p:nvPr>
            <p:ph type="title"/>
          </p:nvPr>
        </p:nvSpPr>
        <p:spPr>
          <a:xfrm>
            <a:off x="457201" y="457200"/>
            <a:ext cx="9537699" cy="1187450"/>
          </a:xfrm>
        </p:spPr>
        <p:txBody>
          <a:body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29CB6D2-8FEB-4444-A64E-8860E28DDCA7}"/>
              </a:ext>
            </a:extLst>
          </p:cNvPr>
          <p:cNvSpPr>
            <a:spLocks noGrp="1"/>
          </p:cNvSpPr>
          <p:nvPr>
            <p:ph type="ftr" sz="quarter" idx="19"/>
          </p:nvPr>
        </p:nvSpPr>
        <p:spPr/>
        <p:txBody>
          <a:bodyPr/>
          <a:lstStyle/>
          <a:p>
            <a:r>
              <a:rPr lang="en-US"/>
              <a:t>FOOTER</a:t>
            </a:r>
            <a:endParaRPr lang="en-US" dirty="0"/>
          </a:p>
        </p:txBody>
      </p:sp>
    </p:spTree>
    <p:extLst>
      <p:ext uri="{BB962C8B-B14F-4D97-AF65-F5344CB8AC3E}">
        <p14:creationId xmlns:p14="http://schemas.microsoft.com/office/powerpoint/2010/main" val="3430192357"/>
      </p:ext>
    </p:extLst>
  </p:cSld>
  <p:clrMapOvr>
    <a:masterClrMapping/>
  </p:clrMapOvr>
  <p:extLst>
    <p:ext uri="{DCECCB84-F9BA-43D5-87BE-67443E8EF086}">
      <p15:sldGuideLst xmlns:p15="http://schemas.microsoft.com/office/powerpoint/2012/main">
        <p15:guide id="5" orient="horz" pos="1038">
          <p15:clr>
            <a:srgbClr val="FBAE40"/>
          </p15:clr>
        </p15:guide>
        <p15:guide id="6" pos="3120">
          <p15:clr>
            <a:srgbClr val="FBAE40"/>
          </p15:clr>
        </p15:guide>
        <p15:guide id="8" pos="3360">
          <p15:clr>
            <a:srgbClr val="FBAE40"/>
          </p15:clr>
        </p15:guide>
        <p15:guide id="9" orient="horz" pos="1152">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with Tablet">
    <p:spTree>
      <p:nvGrpSpPr>
        <p:cNvPr id="1" name=""/>
        <p:cNvGrpSpPr/>
        <p:nvPr/>
      </p:nvGrpSpPr>
      <p:grpSpPr>
        <a:xfrm>
          <a:off x="0" y="0"/>
          <a:ext cx="0" cy="0"/>
          <a:chOff x="0" y="0"/>
          <a:chExt cx="0" cy="0"/>
        </a:xfrm>
      </p:grpSpPr>
      <p:pic>
        <p:nvPicPr>
          <p:cNvPr id="18" name="Picture 17" descr="A picture containing text, indoor&#10;&#10;Description automatically generated">
            <a:extLst>
              <a:ext uri="{FF2B5EF4-FFF2-40B4-BE49-F238E27FC236}">
                <a16:creationId xmlns:a16="http://schemas.microsoft.com/office/drawing/2014/main" id="{8C77EFC4-8E5F-4836-869B-FCA3A6CA370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457200" y="457200"/>
            <a:ext cx="3124200" cy="5486400"/>
          </a:xfrm>
        </p:spPr>
        <p:txBody>
          <a:bodyPr anchor="ctr"/>
          <a:lstStyle>
            <a:lvl1pPr>
              <a:defRPr>
                <a:solidFill>
                  <a:schemeClr val="bg1"/>
                </a:solidFill>
              </a:defRPr>
            </a:lvl1pPr>
          </a:lstStyle>
          <a:p>
            <a:r>
              <a:rPr lang="en-US" dirty="0"/>
              <a:t>Click to Edit Master Title Style</a:t>
            </a:r>
            <a:endParaRPr lang="en-GB" dirty="0"/>
          </a:p>
        </p:txBody>
      </p:sp>
      <p:sp>
        <p:nvSpPr>
          <p:cNvPr id="22" name="Picture Placeholder 21">
            <a:extLst>
              <a:ext uri="{FF2B5EF4-FFF2-40B4-BE49-F238E27FC236}">
                <a16:creationId xmlns:a16="http://schemas.microsoft.com/office/drawing/2014/main" id="{20429B36-D0E4-426F-B0C8-04D00522F440}"/>
              </a:ext>
            </a:extLst>
          </p:cNvPr>
          <p:cNvSpPr>
            <a:spLocks noGrp="1"/>
          </p:cNvSpPr>
          <p:nvPr>
            <p:ph type="pic" sz="quarter" idx="11"/>
          </p:nvPr>
        </p:nvSpPr>
        <p:spPr>
          <a:xfrm>
            <a:off x="5070476" y="1069975"/>
            <a:ext cx="6040438" cy="4585493"/>
          </a:xfrm>
        </p:spPr>
        <p:txBody>
          <a:bodyPr/>
          <a:lstStyle/>
          <a:p>
            <a:r>
              <a:rPr lang="en-US"/>
              <a:t>Click icon to add picture</a:t>
            </a:r>
          </a:p>
        </p:txBody>
      </p:sp>
      <p:sp>
        <p:nvSpPr>
          <p:cNvPr id="7" name="Slide Number Placeholder 5">
            <a:extLst>
              <a:ext uri="{FF2B5EF4-FFF2-40B4-BE49-F238E27FC236}">
                <a16:creationId xmlns:a16="http://schemas.microsoft.com/office/drawing/2014/main" id="{6D534D4F-48CC-495D-9333-76DA02F9BCA5}"/>
              </a:ext>
            </a:extLst>
          </p:cNvPr>
          <p:cNvSpPr txBox="1">
            <a:spLocks/>
          </p:cNvSpPr>
          <p:nvPr/>
        </p:nvSpPr>
        <p:spPr bwMode="auto">
          <a:xfrm>
            <a:off x="1" y="6400800"/>
            <a:ext cx="457199" cy="228600"/>
          </a:xfrm>
          <a:prstGeom prst="rect">
            <a:avLst/>
          </a:prstGeom>
          <a:solidFill>
            <a:schemeClr val="accent2"/>
          </a:solidFill>
          <a:ln w="9525">
            <a:noFill/>
            <a:miter lim="800000"/>
            <a:headEnd/>
            <a:tailEnd/>
          </a:ln>
          <a:effectLst/>
        </p:spPr>
        <p:txBody>
          <a:bodyPr vert="horz" wrap="square" lIns="91440" tIns="91440" rIns="91440" bIns="91440" numCol="1" anchor="ctr"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8" name="Footer Placeholder 1">
            <a:extLst>
              <a:ext uri="{FF2B5EF4-FFF2-40B4-BE49-F238E27FC236}">
                <a16:creationId xmlns:a16="http://schemas.microsoft.com/office/drawing/2014/main" id="{6556C262-338D-4E7E-9183-258EA0D816B0}"/>
              </a:ext>
            </a:extLst>
          </p:cNvPr>
          <p:cNvSpPr>
            <a:spLocks noGrp="1"/>
          </p:cNvSpPr>
          <p:nvPr>
            <p:ph type="ftr" sz="quarter" idx="3"/>
          </p:nvPr>
        </p:nvSpPr>
        <p:spPr>
          <a:xfrm>
            <a:off x="457200" y="6400800"/>
            <a:ext cx="4751458" cy="228600"/>
          </a:xfrm>
          <a:prstGeom prst="rect">
            <a:avLst/>
          </a:prstGeom>
        </p:spPr>
        <p:txBody>
          <a:bodyPr vert="horz" lIns="91440" tIns="91440" rIns="91440" bIns="91440" rtlCol="0" anchor="ctr"/>
          <a:lstStyle>
            <a:lvl1pPr algn="l">
              <a:defRPr sz="900" cap="all" baseline="0">
                <a:solidFill>
                  <a:schemeClr val="bg1"/>
                </a:solidFill>
              </a:defRPr>
            </a:lvl1pPr>
          </a:lstStyle>
          <a:p>
            <a:r>
              <a:rPr lang="en-US"/>
              <a:t>FOOTER</a:t>
            </a:r>
            <a:endParaRPr lang="en-US" dirty="0"/>
          </a:p>
        </p:txBody>
      </p:sp>
    </p:spTree>
    <p:extLst>
      <p:ext uri="{BB962C8B-B14F-4D97-AF65-F5344CB8AC3E}">
        <p14:creationId xmlns:p14="http://schemas.microsoft.com/office/powerpoint/2010/main" val="3463841070"/>
      </p:ext>
    </p:extLst>
  </p:cSld>
  <p:clrMapOvr>
    <a:masterClrMapping/>
  </p:clrMapOvr>
  <p:extLst>
    <p:ext uri="{DCECCB84-F9BA-43D5-87BE-67443E8EF086}">
      <p15:sldGuideLst xmlns:p15="http://schemas.microsoft.com/office/powerpoint/2012/main">
        <p15:guide id="1" pos="2256">
          <p15:clr>
            <a:srgbClr val="FBAE40"/>
          </p15:clr>
        </p15:guide>
        <p15:guide id="2" pos="254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cSld name="Title and Laptop">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278B6FEB-9502-486A-968B-8AEB2F36F4CD}"/>
              </a:ext>
            </a:extLst>
          </p:cNvPr>
          <p:cNvPicPr>
            <a:picLocks noChangeAspect="1"/>
          </p:cNvPicPr>
          <p:nvPr/>
        </p:nvPicPr>
        <p:blipFill rotWithShape="1">
          <a:blip r:embed="rId2">
            <a:extLst>
              <a:ext uri="{28A0092B-C50C-407E-A947-70E740481C1C}">
                <a14:useLocalDpi xmlns:a14="http://schemas.microsoft.com/office/drawing/2010/main" val="0"/>
              </a:ext>
            </a:extLst>
          </a:blip>
          <a:srcRect l="657" t="12741" r="9715" b="11317"/>
          <a:stretch/>
        </p:blipFill>
        <p:spPr>
          <a:xfrm>
            <a:off x="0" y="1"/>
            <a:ext cx="12192000" cy="6873240"/>
          </a:xfrm>
          <a:prstGeom prst="rect">
            <a:avLst/>
          </a:prstGeom>
        </p:spPr>
      </p:pic>
      <p:sp>
        <p:nvSpPr>
          <p:cNvPr id="4" name="Title 3">
            <a:extLst>
              <a:ext uri="{FF2B5EF4-FFF2-40B4-BE49-F238E27FC236}">
                <a16:creationId xmlns:a16="http://schemas.microsoft.com/office/drawing/2014/main" id="{9F35D60E-3DE0-4A8A-853D-E6F80C5462CD}"/>
              </a:ext>
            </a:extLst>
          </p:cNvPr>
          <p:cNvSpPr>
            <a:spLocks noGrp="1"/>
          </p:cNvSpPr>
          <p:nvPr>
            <p:ph type="title" hasCustomPrompt="1"/>
          </p:nvPr>
        </p:nvSpPr>
        <p:spPr>
          <a:xfrm>
            <a:off x="457200" y="457200"/>
            <a:ext cx="2438400" cy="3709358"/>
          </a:xfrm>
        </p:spPr>
        <p:txBody>
          <a:bodyPr anchor="ctr" anchorCtr="0"/>
          <a:lstStyle/>
          <a:p>
            <a:r>
              <a:rPr lang="en-US" dirty="0"/>
              <a:t>Click to Edit Master Title Style</a:t>
            </a:r>
          </a:p>
        </p:txBody>
      </p:sp>
      <p:sp>
        <p:nvSpPr>
          <p:cNvPr id="9" name="Picture Placeholder 8">
            <a:extLst>
              <a:ext uri="{FF2B5EF4-FFF2-40B4-BE49-F238E27FC236}">
                <a16:creationId xmlns:a16="http://schemas.microsoft.com/office/drawing/2014/main" id="{3A19E670-182C-46C4-B5BE-7FB9B5AA5C47}"/>
              </a:ext>
            </a:extLst>
          </p:cNvPr>
          <p:cNvSpPr>
            <a:spLocks noGrp="1"/>
          </p:cNvSpPr>
          <p:nvPr>
            <p:ph type="pic" sz="quarter" idx="11"/>
          </p:nvPr>
        </p:nvSpPr>
        <p:spPr>
          <a:xfrm>
            <a:off x="3704590" y="679450"/>
            <a:ext cx="6118860" cy="4140200"/>
          </a:xfrm>
        </p:spPr>
        <p:txBody>
          <a:bodyPr/>
          <a:lstStyle/>
          <a:p>
            <a:r>
              <a:rPr lang="en-US"/>
              <a:t>Click icon to add picture</a:t>
            </a:r>
          </a:p>
        </p:txBody>
      </p:sp>
      <p:sp>
        <p:nvSpPr>
          <p:cNvPr id="14" name="Slide Number Placeholder 5">
            <a:extLst>
              <a:ext uri="{FF2B5EF4-FFF2-40B4-BE49-F238E27FC236}">
                <a16:creationId xmlns:a16="http://schemas.microsoft.com/office/drawing/2014/main" id="{A75EE717-5464-410E-91FB-8CE10F66BDD8}"/>
              </a:ext>
            </a:extLst>
          </p:cNvPr>
          <p:cNvSpPr txBox="1">
            <a:spLocks/>
          </p:cNvSpPr>
          <p:nvPr/>
        </p:nvSpPr>
        <p:spPr bwMode="auto">
          <a:xfrm>
            <a:off x="1" y="6400800"/>
            <a:ext cx="457199" cy="228600"/>
          </a:xfrm>
          <a:prstGeom prst="rect">
            <a:avLst/>
          </a:prstGeom>
          <a:solidFill>
            <a:schemeClr val="accent2"/>
          </a:solidFill>
          <a:ln w="9525">
            <a:noFill/>
            <a:miter lim="800000"/>
            <a:headEnd/>
            <a:tailEnd/>
          </a:ln>
          <a:effectLst/>
        </p:spPr>
        <p:txBody>
          <a:bodyPr vert="horz" wrap="square" lIns="91440" tIns="91440" rIns="91440" bIns="91440" numCol="1" anchor="ctr"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5" name="Footer Placeholder 1">
            <a:extLst>
              <a:ext uri="{FF2B5EF4-FFF2-40B4-BE49-F238E27FC236}">
                <a16:creationId xmlns:a16="http://schemas.microsoft.com/office/drawing/2014/main" id="{80742A3C-AEE6-48CC-9F18-593E49BA197F}"/>
              </a:ext>
            </a:extLst>
          </p:cNvPr>
          <p:cNvSpPr>
            <a:spLocks noGrp="1"/>
          </p:cNvSpPr>
          <p:nvPr>
            <p:ph type="ftr" sz="quarter" idx="3"/>
          </p:nvPr>
        </p:nvSpPr>
        <p:spPr>
          <a:xfrm>
            <a:off x="457200" y="6400800"/>
            <a:ext cx="4751458" cy="228600"/>
          </a:xfrm>
          <a:prstGeom prst="rect">
            <a:avLst/>
          </a:prstGeom>
        </p:spPr>
        <p:txBody>
          <a:bodyPr vert="horz" lIns="91440" tIns="91440" rIns="91440" bIns="91440" rtlCol="0" anchor="ctr"/>
          <a:lstStyle>
            <a:lvl1pPr algn="l">
              <a:defRPr sz="900" cap="all" baseline="0">
                <a:solidFill>
                  <a:schemeClr val="tx2"/>
                </a:solidFill>
              </a:defRPr>
            </a:lvl1pPr>
          </a:lstStyle>
          <a:p>
            <a:r>
              <a:rPr lang="en-US" dirty="0"/>
              <a:t>FOOTER</a:t>
            </a:r>
          </a:p>
        </p:txBody>
      </p:sp>
    </p:spTree>
    <p:extLst>
      <p:ext uri="{BB962C8B-B14F-4D97-AF65-F5344CB8AC3E}">
        <p14:creationId xmlns:p14="http://schemas.microsoft.com/office/powerpoint/2010/main" val="435307547"/>
      </p:ext>
    </p:extLst>
  </p:cSld>
  <p:clrMapOvr>
    <a:masterClrMapping/>
  </p:clrMapOvr>
  <p:hf hdr="0" dt="0"/>
  <p:extLst>
    <p:ext uri="{DCECCB84-F9BA-43D5-87BE-67443E8EF086}">
      <p15:sldGuideLst xmlns:p15="http://schemas.microsoft.com/office/powerpoint/2012/main">
        <p15:guide id="1" orient="horz" pos="1152">
          <p15:clr>
            <a:srgbClr val="FBAE40"/>
          </p15:clr>
        </p15:guide>
        <p15:guide id="2" pos="1824">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with Red Sideba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03A4DB8-0F4F-4484-9C19-8CBFAD0BC826}"/>
              </a:ext>
            </a:extLst>
          </p:cNvPr>
          <p:cNvSpPr/>
          <p:nvPr/>
        </p:nvSpPr>
        <p:spPr>
          <a:xfrm>
            <a:off x="8153400" y="0"/>
            <a:ext cx="4038600" cy="6858000"/>
          </a:xfrm>
          <a:prstGeom prst="rect">
            <a:avLst/>
          </a:prstGeom>
          <a:blipFill dpi="0" rotWithShape="1">
            <a:blip r:embed="rId2"/>
            <a:srcRect/>
            <a:tile tx="0" ty="0" sx="100000" sy="100000" flip="none" algn="ctr"/>
          </a:blipFill>
        </p:spPr>
        <p:txBody>
          <a:bodyPr lIns="0" tIns="0" rIns="0" bIns="0" rtlCol="0" anchor="ctr">
            <a:spAutoFit/>
          </a:bodyPr>
          <a:lstStyle/>
          <a:p>
            <a:pPr algn="l">
              <a:spcBef>
                <a:spcPct val="20000"/>
              </a:spcBef>
            </a:pPr>
            <a:endParaRPr lang="en-US" sz="2000" b="0" kern="0">
              <a:solidFill>
                <a:srgbClr val="404040"/>
              </a:solidFill>
              <a:latin typeface="Trebuchet MS"/>
            </a:endParaRPr>
          </a:p>
        </p:txBody>
      </p:sp>
      <p:sp>
        <p:nvSpPr>
          <p:cNvPr id="7" name="Content Placeholder 6"/>
          <p:cNvSpPr>
            <a:spLocks noGrp="1"/>
          </p:cNvSpPr>
          <p:nvPr>
            <p:ph sz="quarter" idx="15"/>
          </p:nvPr>
        </p:nvSpPr>
        <p:spPr>
          <a:xfrm>
            <a:off x="8610600" y="457200"/>
            <a:ext cx="3124199" cy="5943600"/>
          </a:xfrm>
          <a:prstGeom prst="rect">
            <a:avLst/>
          </a:prstGeom>
          <a:noFill/>
        </p:spPr>
        <p:txBody>
          <a:bodyPr lIns="0" tIns="0" rIns="0" bIns="0" anchor="ctr"/>
          <a:lstStyle>
            <a:lvl1pP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86ACC13E-03AB-4013-97AA-C709EDE2D3B1}"/>
              </a:ext>
            </a:extLst>
          </p:cNvPr>
          <p:cNvSpPr>
            <a:spLocks noGrp="1"/>
          </p:cNvSpPr>
          <p:nvPr>
            <p:ph type="ftr" sz="quarter" idx="16"/>
          </p:nvPr>
        </p:nvSpPr>
        <p:spPr/>
        <p:txBody>
          <a:bodyPr/>
          <a:lstStyle/>
          <a:p>
            <a:r>
              <a:rPr lang="en-US"/>
              <a:t>FOOTER</a:t>
            </a:r>
          </a:p>
        </p:txBody>
      </p:sp>
      <p:sp>
        <p:nvSpPr>
          <p:cNvPr id="6" name="Content Placeholder 5">
            <a:extLst>
              <a:ext uri="{FF2B5EF4-FFF2-40B4-BE49-F238E27FC236}">
                <a16:creationId xmlns:a16="http://schemas.microsoft.com/office/drawing/2014/main" id="{6F83AE00-9FDD-4A7D-A11D-758FF9162BAB}"/>
              </a:ext>
            </a:extLst>
          </p:cNvPr>
          <p:cNvSpPr>
            <a:spLocks noGrp="1"/>
          </p:cNvSpPr>
          <p:nvPr>
            <p:ph sz="quarter" idx="17"/>
          </p:nvPr>
        </p:nvSpPr>
        <p:spPr>
          <a:xfrm>
            <a:off x="457200" y="1828800"/>
            <a:ext cx="7237413"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A35AF237-9B72-4CCE-B118-F9F46026CCE8}"/>
              </a:ext>
            </a:extLst>
          </p:cNvPr>
          <p:cNvSpPr>
            <a:spLocks noGrp="1"/>
          </p:cNvSpPr>
          <p:nvPr>
            <p:ph type="title"/>
          </p:nvPr>
        </p:nvSpPr>
        <p:spPr>
          <a:xfrm>
            <a:off x="457201" y="457200"/>
            <a:ext cx="7237412" cy="1187450"/>
          </a:xfrm>
        </p:spPr>
        <p:txBody>
          <a:bodyPr/>
          <a:lstStyle/>
          <a:p>
            <a:r>
              <a:rPr lang="en-US"/>
              <a:t>Click to edit Master title style</a:t>
            </a:r>
            <a:endParaRPr lang="en-US" dirty="0"/>
          </a:p>
        </p:txBody>
      </p:sp>
    </p:spTree>
    <p:extLst>
      <p:ext uri="{BB962C8B-B14F-4D97-AF65-F5344CB8AC3E}">
        <p14:creationId xmlns:p14="http://schemas.microsoft.com/office/powerpoint/2010/main" val="196946211"/>
      </p:ext>
    </p:extLst>
  </p:cSld>
  <p:clrMapOvr>
    <a:masterClrMapping/>
  </p:clrMapOvr>
  <p:extLst>
    <p:ext uri="{DCECCB84-F9BA-43D5-87BE-67443E8EF086}">
      <p15:sldGuideLst xmlns:p15="http://schemas.microsoft.com/office/powerpoint/2012/main">
        <p15:guide id="1" pos="5136">
          <p15:clr>
            <a:srgbClr val="FBAE40"/>
          </p15:clr>
        </p15:guide>
        <p15:guide id="2" pos="5424">
          <p15:clr>
            <a:srgbClr val="FBAE40"/>
          </p15:clr>
        </p15:guide>
        <p15:guide id="3" pos="4848">
          <p15:clr>
            <a:srgbClr val="FBAE40"/>
          </p15:clr>
        </p15:guide>
        <p15:guide id="4" orient="horz" pos="1152">
          <p15:clr>
            <a:srgbClr val="FBAE40"/>
          </p15:clr>
        </p15:guide>
        <p15:guide id="5" orient="horz" pos="103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with Slate Sideba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866FE0-F7E6-47F8-B73A-1F44B21E24F0}"/>
              </a:ext>
            </a:extLst>
          </p:cNvPr>
          <p:cNvSpPr/>
          <p:nvPr/>
        </p:nvSpPr>
        <p:spPr>
          <a:xfrm>
            <a:off x="8153400" y="0"/>
            <a:ext cx="4038600" cy="6858000"/>
          </a:xfrm>
          <a:prstGeom prst="rect">
            <a:avLst/>
          </a:prstGeom>
          <a:blipFill dpi="0" rotWithShape="1">
            <a:blip r:embed="rId2"/>
            <a:srcRect/>
            <a:tile tx="0" ty="0" sx="100000" sy="100000" flip="none" algn="ctr"/>
          </a:blipFill>
        </p:spPr>
        <p:txBody>
          <a:bodyPr lIns="0" tIns="0" rIns="0" bIns="0" rtlCol="0" anchor="ctr">
            <a:spAutoFit/>
          </a:bodyPr>
          <a:lstStyle/>
          <a:p>
            <a:pPr algn="l">
              <a:spcBef>
                <a:spcPct val="20000"/>
              </a:spcBef>
            </a:pPr>
            <a:endParaRPr lang="en-US" sz="2000" b="0" kern="0">
              <a:solidFill>
                <a:srgbClr val="404040"/>
              </a:solidFill>
              <a:latin typeface="Trebuchet MS"/>
            </a:endParaRPr>
          </a:p>
        </p:txBody>
      </p:sp>
      <p:sp>
        <p:nvSpPr>
          <p:cNvPr id="4" name="Footer Placeholder 3">
            <a:extLst>
              <a:ext uri="{FF2B5EF4-FFF2-40B4-BE49-F238E27FC236}">
                <a16:creationId xmlns:a16="http://schemas.microsoft.com/office/drawing/2014/main" id="{5AEBBBAC-1724-4E93-962A-6F74ADBFAAA3}"/>
              </a:ext>
            </a:extLst>
          </p:cNvPr>
          <p:cNvSpPr>
            <a:spLocks noGrp="1"/>
          </p:cNvSpPr>
          <p:nvPr>
            <p:ph type="ftr" sz="quarter" idx="16"/>
          </p:nvPr>
        </p:nvSpPr>
        <p:spPr/>
        <p:txBody>
          <a:bodyPr/>
          <a:lstStyle/>
          <a:p>
            <a:r>
              <a:rPr lang="en-US"/>
              <a:t>FOOTER</a:t>
            </a:r>
          </a:p>
        </p:txBody>
      </p:sp>
      <p:sp>
        <p:nvSpPr>
          <p:cNvPr id="8" name="Content Placeholder 6">
            <a:extLst>
              <a:ext uri="{FF2B5EF4-FFF2-40B4-BE49-F238E27FC236}">
                <a16:creationId xmlns:a16="http://schemas.microsoft.com/office/drawing/2014/main" id="{8759EE52-5084-486E-A6E9-5E53F8486040}"/>
              </a:ext>
            </a:extLst>
          </p:cNvPr>
          <p:cNvSpPr>
            <a:spLocks noGrp="1"/>
          </p:cNvSpPr>
          <p:nvPr>
            <p:ph sz="quarter" idx="15"/>
          </p:nvPr>
        </p:nvSpPr>
        <p:spPr>
          <a:xfrm>
            <a:off x="8610600" y="457200"/>
            <a:ext cx="3124199" cy="5943600"/>
          </a:xfrm>
          <a:prstGeom prst="rect">
            <a:avLst/>
          </a:prstGeom>
          <a:noFill/>
        </p:spPr>
        <p:txBody>
          <a:bodyPr lIns="0" tIns="0" rIns="0" bIns="0" anchor="ctr"/>
          <a:lstStyle>
            <a:lvl1pPr>
              <a:defRPr>
                <a:solidFill>
                  <a:schemeClr val="bg1"/>
                </a:solidFill>
              </a:defRPr>
            </a:lvl1pPr>
            <a:lvl2pPr>
              <a:buClr>
                <a:schemeClr val="accent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5">
            <a:extLst>
              <a:ext uri="{FF2B5EF4-FFF2-40B4-BE49-F238E27FC236}">
                <a16:creationId xmlns:a16="http://schemas.microsoft.com/office/drawing/2014/main" id="{BFB3752A-B300-4937-B9A4-02770A770041}"/>
              </a:ext>
            </a:extLst>
          </p:cNvPr>
          <p:cNvSpPr>
            <a:spLocks noGrp="1"/>
          </p:cNvSpPr>
          <p:nvPr>
            <p:ph sz="quarter" idx="17"/>
          </p:nvPr>
        </p:nvSpPr>
        <p:spPr>
          <a:xfrm>
            <a:off x="457200" y="1828800"/>
            <a:ext cx="7237413"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E4084D18-9602-481A-B4AE-895EAB6BE03A}"/>
              </a:ext>
            </a:extLst>
          </p:cNvPr>
          <p:cNvSpPr>
            <a:spLocks noGrp="1"/>
          </p:cNvSpPr>
          <p:nvPr>
            <p:ph type="title"/>
          </p:nvPr>
        </p:nvSpPr>
        <p:spPr>
          <a:xfrm>
            <a:off x="457201" y="457200"/>
            <a:ext cx="7238999" cy="1187450"/>
          </a:xfrm>
        </p:spPr>
        <p:txBody>
          <a:bodyPr/>
          <a:lstStyle/>
          <a:p>
            <a:r>
              <a:rPr lang="en-US"/>
              <a:t>Click to edit Master title style</a:t>
            </a:r>
            <a:endParaRPr lang="en-US" dirty="0"/>
          </a:p>
        </p:txBody>
      </p:sp>
    </p:spTree>
    <p:extLst>
      <p:ext uri="{BB962C8B-B14F-4D97-AF65-F5344CB8AC3E}">
        <p14:creationId xmlns:p14="http://schemas.microsoft.com/office/powerpoint/2010/main" val="914576308"/>
      </p:ext>
    </p:extLst>
  </p:cSld>
  <p:clrMapOvr>
    <a:masterClrMapping/>
  </p:clrMapOvr>
  <p:extLst>
    <p:ext uri="{DCECCB84-F9BA-43D5-87BE-67443E8EF086}">
      <p15:sldGuideLst xmlns:p15="http://schemas.microsoft.com/office/powerpoint/2012/main">
        <p15:guide id="1" pos="5136">
          <p15:clr>
            <a:srgbClr val="FBAE40"/>
          </p15:clr>
        </p15:guide>
        <p15:guide id="2" pos="5424">
          <p15:clr>
            <a:srgbClr val="FBAE40"/>
          </p15:clr>
        </p15:guide>
        <p15:guide id="3" pos="4848">
          <p15:clr>
            <a:srgbClr val="FBAE40"/>
          </p15:clr>
        </p15:guide>
        <p15:guide id="4" orient="horz" pos="1152">
          <p15:clr>
            <a:srgbClr val="FBAE40"/>
          </p15:clr>
        </p15:guide>
        <p15:guide id="5" orient="horz" pos="103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with Pale Charcoal Sideba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866FE0-F7E6-47F8-B73A-1F44B21E24F0}"/>
              </a:ext>
            </a:extLst>
          </p:cNvPr>
          <p:cNvSpPr/>
          <p:nvPr/>
        </p:nvSpPr>
        <p:spPr>
          <a:xfrm>
            <a:off x="8153400" y="0"/>
            <a:ext cx="4038600" cy="6858000"/>
          </a:xfrm>
          <a:prstGeom prst="rect">
            <a:avLst/>
          </a:prstGeom>
          <a:blipFill dpi="0" rotWithShape="1">
            <a:blip r:embed="rId2">
              <a:alphaModFix amt="60000"/>
            </a:blip>
            <a:srcRect/>
            <a:tile tx="0" ty="0" sx="100000" sy="100000" flip="none" algn="ctr"/>
          </a:blipFill>
        </p:spPr>
        <p:txBody>
          <a:bodyPr lIns="0" tIns="0" rIns="0" bIns="0" rtlCol="0" anchor="ctr">
            <a:spAutoFit/>
          </a:bodyPr>
          <a:lstStyle/>
          <a:p>
            <a:pPr algn="l">
              <a:spcBef>
                <a:spcPct val="20000"/>
              </a:spcBef>
            </a:pPr>
            <a:endParaRPr lang="en-US" sz="2000" b="0" kern="0">
              <a:solidFill>
                <a:srgbClr val="404040"/>
              </a:solidFill>
              <a:latin typeface="Trebuchet MS"/>
            </a:endParaRPr>
          </a:p>
        </p:txBody>
      </p:sp>
      <p:sp>
        <p:nvSpPr>
          <p:cNvPr id="4" name="Footer Placeholder 3">
            <a:extLst>
              <a:ext uri="{FF2B5EF4-FFF2-40B4-BE49-F238E27FC236}">
                <a16:creationId xmlns:a16="http://schemas.microsoft.com/office/drawing/2014/main" id="{5AEBBBAC-1724-4E93-962A-6F74ADBFAAA3}"/>
              </a:ext>
            </a:extLst>
          </p:cNvPr>
          <p:cNvSpPr>
            <a:spLocks noGrp="1"/>
          </p:cNvSpPr>
          <p:nvPr>
            <p:ph type="ftr" sz="quarter" idx="16"/>
          </p:nvPr>
        </p:nvSpPr>
        <p:spPr/>
        <p:txBody>
          <a:bodyPr/>
          <a:lstStyle/>
          <a:p>
            <a:r>
              <a:rPr lang="en-US"/>
              <a:t>FOOTER</a:t>
            </a:r>
          </a:p>
        </p:txBody>
      </p:sp>
      <p:sp>
        <p:nvSpPr>
          <p:cNvPr id="8" name="Content Placeholder 6">
            <a:extLst>
              <a:ext uri="{FF2B5EF4-FFF2-40B4-BE49-F238E27FC236}">
                <a16:creationId xmlns:a16="http://schemas.microsoft.com/office/drawing/2014/main" id="{1BF4EF7F-B004-42B4-82BD-6CB4E404FE82}"/>
              </a:ext>
            </a:extLst>
          </p:cNvPr>
          <p:cNvSpPr>
            <a:spLocks noGrp="1"/>
          </p:cNvSpPr>
          <p:nvPr>
            <p:ph sz="quarter" idx="15"/>
          </p:nvPr>
        </p:nvSpPr>
        <p:spPr>
          <a:xfrm>
            <a:off x="8610600" y="457200"/>
            <a:ext cx="3124199" cy="5943600"/>
          </a:xfrm>
          <a:prstGeom prst="rect">
            <a:avLst/>
          </a:prstGeom>
          <a:noFill/>
        </p:spPr>
        <p:txBody>
          <a:bodyPr lIns="0" tIns="0" rIns="0" bIns="0" anchor="ctr"/>
          <a:lstStyle>
            <a:lvl1pP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800" b="0" i="0" u="none" strike="noStrike" kern="0" cap="none" spc="0" normalizeH="0" baseline="0" noProof="0">
                <a:ln>
                  <a:noFill/>
                </a:ln>
                <a:solidFill>
                  <a:srgbClr val="404040"/>
                </a:solidFill>
                <a:effectLst/>
                <a:uLnTx/>
                <a:uFillTx/>
                <a:latin typeface="Trebuchet MS"/>
                <a:ea typeface="+mn-ea"/>
                <a:cs typeface="+mn-cs"/>
              </a:rPr>
              <a:t>Click to edit Master text styles</a:t>
            </a:r>
          </a:p>
          <a:p>
            <a:pPr marL="0" marR="0" lvl="1" indent="0" algn="l" defTabSz="914400" rtl="0" eaLnBrk="1" fontAlgn="base" latinLnBrk="0" hangingPunct="1">
              <a:lnSpc>
                <a:spcPct val="100000"/>
              </a:lnSpc>
              <a:spcBef>
                <a:spcPts val="0"/>
              </a:spcBef>
              <a:spcAft>
                <a:spcPts val="600"/>
              </a:spcAft>
              <a:buClrTx/>
              <a:buSzTx/>
              <a:buFontTx/>
              <a:buNone/>
              <a:tabLst/>
              <a:defRPr/>
            </a:pPr>
            <a:r>
              <a:rPr kumimoji="0" lang="en-US" sz="1800" b="0" i="0" u="none" strike="noStrike" kern="0" cap="none" spc="0" normalizeH="0" baseline="0" noProof="0">
                <a:ln>
                  <a:noFill/>
                </a:ln>
                <a:solidFill>
                  <a:srgbClr val="404040"/>
                </a:solidFill>
                <a:effectLst/>
                <a:uLnTx/>
                <a:uFillTx/>
                <a:latin typeface="Trebuchet MS"/>
                <a:ea typeface="+mn-ea"/>
                <a:cs typeface="+mn-cs"/>
              </a:rPr>
              <a:t>Second level</a:t>
            </a:r>
          </a:p>
          <a:p>
            <a:pPr marL="0" marR="0" lvl="2" indent="0" algn="l" defTabSz="914400" rtl="0" eaLnBrk="1" fontAlgn="base" latinLnBrk="0" hangingPunct="1">
              <a:lnSpc>
                <a:spcPct val="100000"/>
              </a:lnSpc>
              <a:spcBef>
                <a:spcPts val="0"/>
              </a:spcBef>
              <a:spcAft>
                <a:spcPts val="600"/>
              </a:spcAft>
              <a:buClrTx/>
              <a:buSzTx/>
              <a:buFontTx/>
              <a:buNone/>
              <a:tabLst/>
              <a:defRPr/>
            </a:pPr>
            <a:r>
              <a:rPr kumimoji="0" lang="en-US" sz="1800" b="0" i="0" u="none" strike="noStrike" kern="0" cap="none" spc="0" normalizeH="0" baseline="0" noProof="0">
                <a:ln>
                  <a:noFill/>
                </a:ln>
                <a:solidFill>
                  <a:srgbClr val="404040"/>
                </a:solidFill>
                <a:effectLst/>
                <a:uLnTx/>
                <a:uFillTx/>
                <a:latin typeface="Trebuchet MS"/>
                <a:ea typeface="+mn-ea"/>
                <a:cs typeface="+mn-cs"/>
              </a:rPr>
              <a:t>Third level</a:t>
            </a:r>
          </a:p>
          <a:p>
            <a:pPr marL="0" marR="0" lvl="3" indent="0" algn="l" defTabSz="914400" rtl="0" eaLnBrk="1" fontAlgn="base" latinLnBrk="0" hangingPunct="1">
              <a:lnSpc>
                <a:spcPct val="100000"/>
              </a:lnSpc>
              <a:spcBef>
                <a:spcPts val="0"/>
              </a:spcBef>
              <a:spcAft>
                <a:spcPts val="600"/>
              </a:spcAft>
              <a:buClrTx/>
              <a:buSzTx/>
              <a:buFontTx/>
              <a:buNone/>
              <a:tabLst/>
              <a:defRPr/>
            </a:pPr>
            <a:r>
              <a:rPr kumimoji="0" lang="en-US" sz="1800" b="0" i="0" u="none" strike="noStrike" kern="0" cap="none" spc="0" normalizeH="0" baseline="0" noProof="0">
                <a:ln>
                  <a:noFill/>
                </a:ln>
                <a:solidFill>
                  <a:srgbClr val="404040"/>
                </a:solidFill>
                <a:effectLst/>
                <a:uLnTx/>
                <a:uFillTx/>
                <a:latin typeface="Trebuchet MS"/>
                <a:ea typeface="+mn-ea"/>
                <a:cs typeface="+mn-cs"/>
              </a:rPr>
              <a:t>Fourth level</a:t>
            </a:r>
          </a:p>
          <a:p>
            <a:pPr marL="0" marR="0" lvl="4" indent="0" algn="l" defTabSz="914400" rtl="0" eaLnBrk="1" fontAlgn="base" latinLnBrk="0" hangingPunct="1">
              <a:lnSpc>
                <a:spcPct val="100000"/>
              </a:lnSpc>
              <a:spcBef>
                <a:spcPts val="0"/>
              </a:spcBef>
              <a:spcAft>
                <a:spcPts val="600"/>
              </a:spcAft>
              <a:buClrTx/>
              <a:buSzTx/>
              <a:buFontTx/>
              <a:buNone/>
              <a:tabLst/>
              <a:defRPr/>
            </a:pPr>
            <a:r>
              <a:rPr kumimoji="0" lang="en-US" sz="1800" b="0" i="0" u="none" strike="noStrike" kern="0" cap="none" spc="0" normalizeH="0" baseline="0" noProof="0">
                <a:ln>
                  <a:noFill/>
                </a:ln>
                <a:solidFill>
                  <a:srgbClr val="404040"/>
                </a:solidFill>
                <a:effectLst/>
                <a:uLnTx/>
                <a:uFillTx/>
                <a:latin typeface="Trebuchet MS"/>
                <a:ea typeface="+mn-ea"/>
                <a:cs typeface="+mn-cs"/>
              </a:rPr>
              <a:t>Fifth level</a:t>
            </a:r>
            <a:endParaRPr kumimoji="0" lang="en-US" sz="1600" b="0" i="0" u="none" strike="noStrike" kern="0" cap="none" spc="0" normalizeH="0" baseline="0" noProof="0" dirty="0">
              <a:ln>
                <a:noFill/>
              </a:ln>
              <a:solidFill>
                <a:srgbClr val="404040"/>
              </a:solidFill>
              <a:effectLst/>
              <a:uLnTx/>
              <a:uFillTx/>
              <a:latin typeface="Trebuchet MS"/>
            </a:endParaRPr>
          </a:p>
        </p:txBody>
      </p:sp>
      <p:sp>
        <p:nvSpPr>
          <p:cNvPr id="10" name="Content Placeholder 5">
            <a:extLst>
              <a:ext uri="{FF2B5EF4-FFF2-40B4-BE49-F238E27FC236}">
                <a16:creationId xmlns:a16="http://schemas.microsoft.com/office/drawing/2014/main" id="{13FEFCB8-C247-476B-B721-E520CED1E056}"/>
              </a:ext>
            </a:extLst>
          </p:cNvPr>
          <p:cNvSpPr>
            <a:spLocks noGrp="1"/>
          </p:cNvSpPr>
          <p:nvPr>
            <p:ph sz="quarter" idx="17"/>
          </p:nvPr>
        </p:nvSpPr>
        <p:spPr>
          <a:xfrm>
            <a:off x="457200" y="1828800"/>
            <a:ext cx="7237413"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77E186E3-B518-4876-954D-7424A8B00EA9}"/>
              </a:ext>
            </a:extLst>
          </p:cNvPr>
          <p:cNvSpPr>
            <a:spLocks noGrp="1"/>
          </p:cNvSpPr>
          <p:nvPr>
            <p:ph type="title"/>
          </p:nvPr>
        </p:nvSpPr>
        <p:spPr>
          <a:xfrm>
            <a:off x="457201" y="457200"/>
            <a:ext cx="7237412" cy="1187450"/>
          </a:xfrm>
        </p:spPr>
        <p:txBody>
          <a:bodyPr/>
          <a:lstStyle/>
          <a:p>
            <a:r>
              <a:rPr lang="en-US"/>
              <a:t>Click to edit Master title style</a:t>
            </a:r>
            <a:endParaRPr lang="en-US" dirty="0"/>
          </a:p>
        </p:txBody>
      </p:sp>
    </p:spTree>
    <p:extLst>
      <p:ext uri="{BB962C8B-B14F-4D97-AF65-F5344CB8AC3E}">
        <p14:creationId xmlns:p14="http://schemas.microsoft.com/office/powerpoint/2010/main" val="264683988"/>
      </p:ext>
    </p:extLst>
  </p:cSld>
  <p:clrMapOvr>
    <a:masterClrMapping/>
  </p:clrMapOvr>
  <p:extLst>
    <p:ext uri="{DCECCB84-F9BA-43D5-87BE-67443E8EF086}">
      <p15:sldGuideLst xmlns:p15="http://schemas.microsoft.com/office/powerpoint/2012/main">
        <p15:guide id="1" pos="5136">
          <p15:clr>
            <a:srgbClr val="FBAE40"/>
          </p15:clr>
        </p15:guide>
        <p15:guide id="2" pos="5424">
          <p15:clr>
            <a:srgbClr val="FBAE40"/>
          </p15:clr>
        </p15:guide>
        <p15:guide id="3" pos="4848">
          <p15:clr>
            <a:srgbClr val="FBAE40"/>
          </p15:clr>
        </p15:guide>
        <p15:guide id="4" orient="horz" pos="1152">
          <p15:clr>
            <a:srgbClr val="FBAE40"/>
          </p15:clr>
        </p15:guide>
        <p15:guide id="5" orient="horz" pos="103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r>
              <a:rPr lang="en-US"/>
              <a:t>FOOTER</a:t>
            </a:r>
          </a:p>
        </p:txBody>
      </p:sp>
    </p:spTree>
    <p:extLst>
      <p:ext uri="{BB962C8B-B14F-4D97-AF65-F5344CB8AC3E}">
        <p14:creationId xmlns:p14="http://schemas.microsoft.com/office/powerpoint/2010/main" val="485681344"/>
      </p:ext>
    </p:extLst>
  </p:cSld>
  <p:clrMapOvr>
    <a:masterClrMapping/>
  </p:clrMapOvr>
  <p:extLst>
    <p:ext uri="{DCECCB84-F9BA-43D5-87BE-67443E8EF086}">
      <p15:sldGuideLst xmlns:p15="http://schemas.microsoft.com/office/powerpoint/2012/main">
        <p15:guide id="1" orient="horz" pos="1038">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Vertically Centered Title with Content - 2">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512E8EF8-AF28-45B7-A519-584134342499}"/>
              </a:ext>
            </a:extLst>
          </p:cNvPr>
          <p:cNvSpPr/>
          <p:nvPr/>
        </p:nvSpPr>
        <p:spPr>
          <a:xfrm flipH="1">
            <a:off x="4762499" y="1647101"/>
            <a:ext cx="7436387" cy="5210900"/>
          </a:xfrm>
          <a:prstGeom prst="rtTriangle">
            <a:avLst/>
          </a:prstGeom>
          <a:solidFill>
            <a:schemeClr val="bg2">
              <a:alpha val="50000"/>
            </a:schemeClr>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2" name="Title 1"/>
          <p:cNvSpPr>
            <a:spLocks noGrp="1"/>
          </p:cNvSpPr>
          <p:nvPr>
            <p:ph type="title"/>
          </p:nvPr>
        </p:nvSpPr>
        <p:spPr>
          <a:xfrm>
            <a:off x="457199" y="457200"/>
            <a:ext cx="2211919" cy="5486400"/>
          </a:xfrm>
        </p:spPr>
        <p:txBody>
          <a:bodyPr anchor="ctr"/>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r>
              <a:rPr lang="en-US"/>
              <a:t>FOOTER</a:t>
            </a:r>
          </a:p>
        </p:txBody>
      </p:sp>
      <p:sp>
        <p:nvSpPr>
          <p:cNvPr id="17" name="Content Placeholder 16">
            <a:extLst>
              <a:ext uri="{FF2B5EF4-FFF2-40B4-BE49-F238E27FC236}">
                <a16:creationId xmlns:a16="http://schemas.microsoft.com/office/drawing/2014/main" id="{61ED7737-D644-4650-8DC7-9794B658387F}"/>
              </a:ext>
            </a:extLst>
          </p:cNvPr>
          <p:cNvSpPr>
            <a:spLocks noGrp="1"/>
          </p:cNvSpPr>
          <p:nvPr>
            <p:ph sz="quarter" idx="11"/>
          </p:nvPr>
        </p:nvSpPr>
        <p:spPr>
          <a:xfrm>
            <a:off x="3124200" y="457200"/>
            <a:ext cx="8610601" cy="5486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5243276"/>
      </p:ext>
    </p:extLst>
  </p:cSld>
  <p:clrMapOvr>
    <a:masterClrMapping/>
  </p:clrMapOvr>
  <p:extLst>
    <p:ext uri="{DCECCB84-F9BA-43D5-87BE-67443E8EF086}">
      <p15:sldGuideLst xmlns:p15="http://schemas.microsoft.com/office/powerpoint/2012/main">
        <p15:guide id="1" pos="1680">
          <p15:clr>
            <a:srgbClr val="FBAE40"/>
          </p15:clr>
        </p15:guide>
        <p15:guide id="2" pos="196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showMasterPhAnim="0" preserve="1">
  <p:cSld name="Agenda E ">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8A085B-5141-7501-6D8D-5A3E6F330854}"/>
              </a:ext>
            </a:extLst>
          </p:cNvPr>
          <p:cNvPicPr>
            <a:picLocks noChangeAspect="1"/>
          </p:cNvPicPr>
          <p:nvPr/>
        </p:nvPicPr>
        <p:blipFill rotWithShape="1">
          <a:blip r:embed="rId2"/>
          <a:srcRect t="927" r="851"/>
          <a:stretch/>
        </p:blipFill>
        <p:spPr>
          <a:xfrm>
            <a:off x="-4396" y="-4396"/>
            <a:ext cx="12196395" cy="6862396"/>
          </a:xfrm>
          <a:prstGeom prst="rect">
            <a:avLst/>
          </a:prstGeom>
        </p:spPr>
      </p:pic>
      <p:sp>
        <p:nvSpPr>
          <p:cNvPr id="4" name="Footer Placeholder 3">
            <a:extLst>
              <a:ext uri="{FF2B5EF4-FFF2-40B4-BE49-F238E27FC236}">
                <a16:creationId xmlns:a16="http://schemas.microsoft.com/office/drawing/2014/main" id="{934DD40D-FA91-FD9B-A977-2DBC77AACD56}"/>
              </a:ext>
            </a:extLst>
          </p:cNvPr>
          <p:cNvSpPr>
            <a:spLocks noGrp="1"/>
          </p:cNvSpPr>
          <p:nvPr>
            <p:ph type="ftr" sz="quarter" idx="12"/>
          </p:nvPr>
        </p:nvSpPr>
        <p:spPr/>
        <p:txBody>
          <a:bodyPr/>
          <a:lstStyle/>
          <a:p>
            <a:r>
              <a:rPr lang="en-US"/>
              <a:t>FOOTER</a:t>
            </a:r>
          </a:p>
        </p:txBody>
      </p:sp>
      <p:sp>
        <p:nvSpPr>
          <p:cNvPr id="6" name="Title 5">
            <a:extLst>
              <a:ext uri="{FF2B5EF4-FFF2-40B4-BE49-F238E27FC236}">
                <a16:creationId xmlns:a16="http://schemas.microsoft.com/office/drawing/2014/main" id="{0B45E95F-F73A-4D28-BA20-390F6ADF9A61}"/>
              </a:ext>
            </a:extLst>
          </p:cNvPr>
          <p:cNvSpPr>
            <a:spLocks noGrp="1"/>
          </p:cNvSpPr>
          <p:nvPr>
            <p:ph type="title"/>
          </p:nvPr>
        </p:nvSpPr>
        <p:spPr/>
        <p:txBody>
          <a:bodyPr/>
          <a:lstStyle/>
          <a:p>
            <a:r>
              <a:rPr lang="en-US"/>
              <a:t>Click to edit Master title style</a:t>
            </a:r>
            <a:endParaRPr lang="en-US" dirty="0"/>
          </a:p>
        </p:txBody>
      </p:sp>
      <p:sp>
        <p:nvSpPr>
          <p:cNvPr id="9" name="Content Placeholder 9">
            <a:extLst>
              <a:ext uri="{FF2B5EF4-FFF2-40B4-BE49-F238E27FC236}">
                <a16:creationId xmlns:a16="http://schemas.microsoft.com/office/drawing/2014/main" id="{E17605A1-9939-43EE-89EE-ACEA5F0B43EE}"/>
              </a:ext>
            </a:extLst>
          </p:cNvPr>
          <p:cNvSpPr>
            <a:spLocks noGrp="1"/>
          </p:cNvSpPr>
          <p:nvPr>
            <p:ph sz="quarter" idx="11"/>
          </p:nvPr>
        </p:nvSpPr>
        <p:spPr>
          <a:xfrm>
            <a:off x="457199" y="1828800"/>
            <a:ext cx="7467601" cy="4114800"/>
          </a:xfrm>
          <a:solidFill>
            <a:schemeClr val="bg1"/>
          </a:solidFill>
          <a:effectLst>
            <a:outerShdw blurRad="190500" algn="t" rotWithShape="0">
              <a:prstClr val="black">
                <a:alpha val="20000"/>
              </a:prstClr>
            </a:outerShdw>
          </a:effectLst>
        </p:spPr>
        <p:txBody>
          <a:bodyPr vert="horz" lIns="274320" tIns="182880" rIns="182880" bIns="182880" rtlCol="0" anchor="ctr">
            <a:noAutofit/>
          </a:bodyPr>
          <a:lstStyle>
            <a:lvl1pPr>
              <a:defRPr lang="en-US" sz="1800" smtClean="0"/>
            </a:lvl1pPr>
            <a:lvl2pPr>
              <a:defRPr lang="en-US" sz="1800" smtClean="0"/>
            </a:lvl2pPr>
            <a:lvl3pPr>
              <a:defRPr lang="en-US" smtClean="0"/>
            </a:lvl3pPr>
            <a:lvl4pPr>
              <a:defRPr lang="en-US" sz="1400" smtClean="0"/>
            </a:lvl4pPr>
            <a:lvl5pPr>
              <a:defRPr lang="en-US" sz="1400"/>
            </a:lvl5pPr>
          </a:lstStyle>
          <a:p>
            <a:pPr lvl="0">
              <a:spcBef>
                <a:spcPts val="1200"/>
              </a:spcBef>
            </a:pPr>
            <a:r>
              <a:rPr lang="en-US"/>
              <a:t>Click to edit Master text styles</a:t>
            </a:r>
          </a:p>
          <a:p>
            <a:pPr lvl="1">
              <a:spcBef>
                <a:spcPts val="1200"/>
              </a:spcBef>
            </a:pPr>
            <a:r>
              <a:rPr lang="en-US"/>
              <a:t>Second level</a:t>
            </a:r>
          </a:p>
          <a:p>
            <a:pPr lvl="2">
              <a:spcBef>
                <a:spcPts val="1200"/>
              </a:spcBef>
            </a:pPr>
            <a:r>
              <a:rPr lang="en-US"/>
              <a:t>Third level</a:t>
            </a:r>
          </a:p>
          <a:p>
            <a:pPr lvl="3">
              <a:spcBef>
                <a:spcPts val="1200"/>
              </a:spcBef>
            </a:pPr>
            <a:r>
              <a:rPr lang="en-US"/>
              <a:t>Fourth level</a:t>
            </a:r>
          </a:p>
          <a:p>
            <a:pPr lvl="4">
              <a:spcBef>
                <a:spcPts val="1200"/>
              </a:spcBef>
            </a:pPr>
            <a:r>
              <a:rPr lang="en-US"/>
              <a:t>Fifth level</a:t>
            </a:r>
          </a:p>
        </p:txBody>
      </p:sp>
      <p:pic>
        <p:nvPicPr>
          <p:cNvPr id="8" name="Graphic 7">
            <a:extLst>
              <a:ext uri="{FF2B5EF4-FFF2-40B4-BE49-F238E27FC236}">
                <a16:creationId xmlns:a16="http://schemas.microsoft.com/office/drawing/2014/main" id="{2665904E-51B8-4749-8089-20F84EB59132}"/>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8386395" y="2211998"/>
            <a:ext cx="3348405" cy="3348405"/>
          </a:xfrm>
          <a:prstGeom prst="rect">
            <a:avLst/>
          </a:prstGeom>
        </p:spPr>
      </p:pic>
      <p:sp>
        <p:nvSpPr>
          <p:cNvPr id="10" name="Slide Number Placeholder 5">
            <a:extLst>
              <a:ext uri="{FF2B5EF4-FFF2-40B4-BE49-F238E27FC236}">
                <a16:creationId xmlns:a16="http://schemas.microsoft.com/office/drawing/2014/main" id="{2A4A3B5A-1A89-4493-A55C-0DDAAD1CE712}"/>
              </a:ext>
            </a:extLst>
          </p:cNvPr>
          <p:cNvSpPr txBox="1">
            <a:spLocks/>
          </p:cNvSpPr>
          <p:nvPr/>
        </p:nvSpPr>
        <p:spPr bwMode="auto">
          <a:xfrm>
            <a:off x="1" y="6400800"/>
            <a:ext cx="457199" cy="228600"/>
          </a:xfrm>
          <a:prstGeom prst="rect">
            <a:avLst/>
          </a:prstGeom>
          <a:solidFill>
            <a:schemeClr val="accent2"/>
          </a:solidFill>
          <a:ln w="9525">
            <a:noFill/>
            <a:miter lim="800000"/>
            <a:headEnd/>
            <a:tailEnd/>
          </a:ln>
          <a:effectLst/>
        </p:spPr>
        <p:txBody>
          <a:bodyPr vert="horz" wrap="square" lIns="91440" tIns="91440" rIns="91440" bIns="91440" numCol="1" anchor="ctr"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Tree>
    <p:extLst>
      <p:ext uri="{BB962C8B-B14F-4D97-AF65-F5344CB8AC3E}">
        <p14:creationId xmlns:p14="http://schemas.microsoft.com/office/powerpoint/2010/main" val="2923476784"/>
      </p:ext>
    </p:extLst>
  </p:cSld>
  <p:clrMapOvr>
    <a:masterClrMapping/>
  </p:clrMapOvr>
  <p:extLst>
    <p:ext uri="{DCECCB84-F9BA-43D5-87BE-67443E8EF086}">
      <p15:sldGuideLst xmlns:p15="http://schemas.microsoft.com/office/powerpoint/2012/main">
        <p15:guide id="1" pos="4992">
          <p15:clr>
            <a:srgbClr val="FBAE40"/>
          </p15:clr>
        </p15:guide>
        <p15:guide id="2" pos="5280">
          <p15:clr>
            <a:srgbClr val="FBAE40"/>
          </p15:clr>
        </p15:guide>
        <p15:guide id="3" orient="horz" pos="1152">
          <p15:clr>
            <a:srgbClr val="FBAE40"/>
          </p15:clr>
        </p15:guide>
        <p15:guide id="4" orient="horz" pos="1038">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_Vertically Centered Title with Content - 2">
    <p:spTree>
      <p:nvGrpSpPr>
        <p:cNvPr id="1" name=""/>
        <p:cNvGrpSpPr/>
        <p:nvPr/>
      </p:nvGrpSpPr>
      <p:grpSpPr>
        <a:xfrm>
          <a:off x="0" y="0"/>
          <a:ext cx="0" cy="0"/>
          <a:chOff x="0" y="0"/>
          <a:chExt cx="0" cy="0"/>
        </a:xfrm>
      </p:grpSpPr>
      <p:sp>
        <p:nvSpPr>
          <p:cNvPr id="2" name="Title 1"/>
          <p:cNvSpPr>
            <a:spLocks noGrp="1"/>
          </p:cNvSpPr>
          <p:nvPr>
            <p:ph type="title"/>
          </p:nvPr>
        </p:nvSpPr>
        <p:spPr>
          <a:xfrm>
            <a:off x="457199" y="457200"/>
            <a:ext cx="2211919" cy="5486400"/>
          </a:xfrm>
        </p:spPr>
        <p:txBody>
          <a:bodyPr anchor="ctr"/>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8212556B-C114-493F-87AC-8E2432B6396C}"/>
              </a:ext>
            </a:extLst>
          </p:cNvPr>
          <p:cNvSpPr>
            <a:spLocks noGrp="1"/>
          </p:cNvSpPr>
          <p:nvPr>
            <p:ph type="ftr" sz="quarter" idx="10"/>
          </p:nvPr>
        </p:nvSpPr>
        <p:spPr/>
        <p:txBody>
          <a:bodyPr/>
          <a:lstStyle/>
          <a:p>
            <a:r>
              <a:rPr lang="en-US"/>
              <a:t>FOOTER</a:t>
            </a:r>
          </a:p>
        </p:txBody>
      </p:sp>
      <p:sp>
        <p:nvSpPr>
          <p:cNvPr id="17" name="Content Placeholder 16">
            <a:extLst>
              <a:ext uri="{FF2B5EF4-FFF2-40B4-BE49-F238E27FC236}">
                <a16:creationId xmlns:a16="http://schemas.microsoft.com/office/drawing/2014/main" id="{61ED7737-D644-4650-8DC7-9794B658387F}"/>
              </a:ext>
            </a:extLst>
          </p:cNvPr>
          <p:cNvSpPr>
            <a:spLocks noGrp="1"/>
          </p:cNvSpPr>
          <p:nvPr>
            <p:ph sz="quarter" idx="11"/>
          </p:nvPr>
        </p:nvSpPr>
        <p:spPr>
          <a:xfrm>
            <a:off x="3124200" y="457200"/>
            <a:ext cx="8610601" cy="5486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2820249"/>
      </p:ext>
    </p:extLst>
  </p:cSld>
  <p:clrMapOvr>
    <a:masterClrMapping/>
  </p:clrMapOvr>
  <p:extLst>
    <p:ext uri="{DCECCB84-F9BA-43D5-87BE-67443E8EF086}">
      <p15:sldGuideLst xmlns:p15="http://schemas.microsoft.com/office/powerpoint/2012/main">
        <p15:guide id="1" pos="1680">
          <p15:clr>
            <a:srgbClr val="FBAE40"/>
          </p15:clr>
        </p15:guide>
        <p15:guide id="2" pos="1968">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A">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26408B2-5804-4145-8694-08EFF89914B9}"/>
              </a:ext>
            </a:extLst>
          </p:cNvPr>
          <p:cNvSpPr>
            <a:spLocks noGrp="1"/>
          </p:cNvSpPr>
          <p:nvPr>
            <p:ph type="ftr" sz="quarter" idx="10"/>
          </p:nvPr>
        </p:nvSpPr>
        <p:spPr/>
        <p:txBody>
          <a:bodyPr/>
          <a:lstStyle/>
          <a:p>
            <a:r>
              <a:rPr lang="en-US"/>
              <a:t>FOOTER</a:t>
            </a:r>
          </a:p>
        </p:txBody>
      </p:sp>
    </p:spTree>
    <p:extLst>
      <p:ext uri="{BB962C8B-B14F-4D97-AF65-F5344CB8AC3E}">
        <p14:creationId xmlns:p14="http://schemas.microsoft.com/office/powerpoint/2010/main" val="23447432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B">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22A026FC-29CD-448D-8D1D-E190EB2B1886}"/>
              </a:ext>
            </a:extLst>
          </p:cNvPr>
          <p:cNvSpPr/>
          <p:nvPr/>
        </p:nvSpPr>
        <p:spPr>
          <a:xfrm flipH="1">
            <a:off x="2738182" y="228601"/>
            <a:ext cx="9460705" cy="6629400"/>
          </a:xfrm>
          <a:prstGeom prst="rtTriangle">
            <a:avLst/>
          </a:prstGeom>
          <a:solidFill>
            <a:schemeClr val="bg2">
              <a:alpha val="50000"/>
            </a:schemeClr>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2" name="Footer Placeholder 1">
            <a:extLst>
              <a:ext uri="{FF2B5EF4-FFF2-40B4-BE49-F238E27FC236}">
                <a16:creationId xmlns:a16="http://schemas.microsoft.com/office/drawing/2014/main" id="{DDE11A4A-90C1-4E0A-A9B5-1EA600709B37}"/>
              </a:ext>
            </a:extLst>
          </p:cNvPr>
          <p:cNvSpPr>
            <a:spLocks noGrp="1"/>
          </p:cNvSpPr>
          <p:nvPr>
            <p:ph type="ftr" sz="quarter" idx="10"/>
          </p:nvPr>
        </p:nvSpPr>
        <p:spPr/>
        <p:txBody>
          <a:bodyPr/>
          <a:lstStyle/>
          <a:p>
            <a:r>
              <a:rPr lang="en-US"/>
              <a:t>FOOTER</a:t>
            </a:r>
          </a:p>
        </p:txBody>
      </p:sp>
      <p:sp>
        <p:nvSpPr>
          <p:cNvPr id="10" name="Right Triangle 9">
            <a:extLst>
              <a:ext uri="{FF2B5EF4-FFF2-40B4-BE49-F238E27FC236}">
                <a16:creationId xmlns:a16="http://schemas.microsoft.com/office/drawing/2014/main" id="{FBC8C3AA-DB05-4BA6-88AC-4463B23D9238}"/>
              </a:ext>
            </a:extLst>
          </p:cNvPr>
          <p:cNvSpPr/>
          <p:nvPr/>
        </p:nvSpPr>
        <p:spPr>
          <a:xfrm flipH="1">
            <a:off x="2738182" y="228601"/>
            <a:ext cx="9460705" cy="6629400"/>
          </a:xfrm>
          <a:prstGeom prst="rtTriangle">
            <a:avLst/>
          </a:prstGeom>
          <a:solidFill>
            <a:schemeClr val="bg1">
              <a:lumMod val="95000"/>
              <a:alpha val="50000"/>
            </a:schemeClr>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Tree>
    <p:extLst>
      <p:ext uri="{BB962C8B-B14F-4D97-AF65-F5344CB8AC3E}">
        <p14:creationId xmlns:p14="http://schemas.microsoft.com/office/powerpoint/2010/main" val="34145241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Contact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0EEA6D4-2FC4-4070-9E2C-793ADCD82DFD}"/>
              </a:ext>
            </a:extLst>
          </p:cNvPr>
          <p:cNvSpPr>
            <a:spLocks noChangeAspect="1"/>
          </p:cNvSpPr>
          <p:nvPr/>
        </p:nvSpPr>
        <p:spPr>
          <a:xfrm rot="10800000" flipV="1">
            <a:off x="5852160" y="0"/>
            <a:ext cx="6339840" cy="6857999"/>
          </a:xfrm>
          <a:custGeom>
            <a:avLst/>
            <a:gdLst>
              <a:gd name="connsiteX0" fmla="*/ 1538565 w 6339840"/>
              <a:gd name="connsiteY0" fmla="*/ 0 h 6857999"/>
              <a:gd name="connsiteX1" fmla="*/ 0 w 6339840"/>
              <a:gd name="connsiteY1" fmla="*/ 0 h 6857999"/>
              <a:gd name="connsiteX2" fmla="*/ 0 w 6339840"/>
              <a:gd name="connsiteY2" fmla="*/ 6857999 h 6857999"/>
              <a:gd name="connsiteX3" fmla="*/ 6339840 w 633984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339840" h="6857999">
                <a:moveTo>
                  <a:pt x="1538565" y="0"/>
                </a:moveTo>
                <a:lnTo>
                  <a:pt x="0" y="0"/>
                </a:lnTo>
                <a:lnTo>
                  <a:pt x="0" y="6857999"/>
                </a:lnTo>
                <a:lnTo>
                  <a:pt x="6339840" y="6857999"/>
                </a:lnTo>
                <a:close/>
              </a:path>
            </a:pathLst>
          </a:custGeom>
          <a:solidFill>
            <a:schemeClr val="bg1">
              <a:lumMod val="95000"/>
            </a:schemeClr>
          </a:solidFill>
        </p:spPr>
        <p:txBody>
          <a:bodyPr wrap="square"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dirty="0">
              <a:ln>
                <a:noFill/>
              </a:ln>
              <a:solidFill>
                <a:srgbClr val="404040"/>
              </a:solidFill>
              <a:effectLst/>
              <a:uLnTx/>
              <a:uFillTx/>
              <a:latin typeface="Trebuchet MS"/>
              <a:ea typeface="+mn-ea"/>
              <a:cs typeface="+mn-cs"/>
            </a:endParaRPr>
          </a:p>
        </p:txBody>
      </p:sp>
      <p:sp>
        <p:nvSpPr>
          <p:cNvPr id="9" name="Picture Placeholder 8"/>
          <p:cNvSpPr>
            <a:spLocks noGrp="1"/>
          </p:cNvSpPr>
          <p:nvPr>
            <p:ph type="pic" sz="quarter" idx="10"/>
          </p:nvPr>
        </p:nvSpPr>
        <p:spPr>
          <a:xfrm>
            <a:off x="457280" y="1828800"/>
            <a:ext cx="1828800" cy="1828800"/>
          </a:xfrm>
          <a:prstGeom prst="ellipse">
            <a:avLst/>
          </a:prstGeom>
          <a:solidFill>
            <a:schemeClr val="bg2">
              <a:lumMod val="90000"/>
            </a:schemeClr>
          </a:solidFill>
        </p:spPr>
        <p:txBody>
          <a:bodyPr/>
          <a:lstStyle/>
          <a:p>
            <a:r>
              <a:rPr lang="en-US"/>
              <a:t>Click icon to add picture</a:t>
            </a:r>
          </a:p>
        </p:txBody>
      </p:sp>
      <p:sp>
        <p:nvSpPr>
          <p:cNvPr id="25" name="Text Placeholder 24">
            <a:extLst>
              <a:ext uri="{FF2B5EF4-FFF2-40B4-BE49-F238E27FC236}">
                <a16:creationId xmlns:a16="http://schemas.microsoft.com/office/drawing/2014/main" id="{BB2B3D2D-7936-4AB0-A3B4-63A06566D6D5}"/>
              </a:ext>
            </a:extLst>
          </p:cNvPr>
          <p:cNvSpPr>
            <a:spLocks noGrp="1"/>
          </p:cNvSpPr>
          <p:nvPr>
            <p:ph type="body" sz="quarter" idx="14"/>
          </p:nvPr>
        </p:nvSpPr>
        <p:spPr>
          <a:xfrm>
            <a:off x="2593976" y="1828800"/>
            <a:ext cx="4114800" cy="28305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E82FF4BB-FCB6-36DA-48E7-E553CF524F6E}"/>
              </a:ext>
            </a:extLst>
          </p:cNvPr>
          <p:cNvSpPr>
            <a:spLocks noGrp="1"/>
          </p:cNvSpPr>
          <p:nvPr>
            <p:ph type="title" hasCustomPrompt="1"/>
          </p:nvPr>
        </p:nvSpPr>
        <p:spPr/>
        <p:txBody>
          <a:bodyPr/>
          <a:lstStyle/>
          <a:p>
            <a:r>
              <a:rPr lang="en-US" dirty="0"/>
              <a:t>Click to Edit Master Title Style</a:t>
            </a:r>
          </a:p>
        </p:txBody>
      </p:sp>
      <p:sp>
        <p:nvSpPr>
          <p:cNvPr id="8" name="Footer Placeholder 1">
            <a:extLst>
              <a:ext uri="{FF2B5EF4-FFF2-40B4-BE49-F238E27FC236}">
                <a16:creationId xmlns:a16="http://schemas.microsoft.com/office/drawing/2014/main" id="{CB3B508B-9849-D0D3-1180-C59A6870CDBA}"/>
              </a:ext>
            </a:extLst>
          </p:cNvPr>
          <p:cNvSpPr>
            <a:spLocks noGrp="1"/>
          </p:cNvSpPr>
          <p:nvPr>
            <p:ph type="ftr" sz="quarter" idx="3"/>
          </p:nvPr>
        </p:nvSpPr>
        <p:spPr>
          <a:xfrm>
            <a:off x="457200" y="6400800"/>
            <a:ext cx="4751458" cy="228600"/>
          </a:xfrm>
          <a:prstGeom prst="rect">
            <a:avLst/>
          </a:prstGeom>
        </p:spPr>
        <p:txBody>
          <a:bodyPr vert="horz" lIns="91440" tIns="91440" rIns="91440" bIns="91440" rtlCol="0" anchor="ctr"/>
          <a:lstStyle>
            <a:lvl1pPr algn="l">
              <a:defRPr sz="900" cap="all" baseline="0">
                <a:solidFill>
                  <a:schemeClr val="tx1"/>
                </a:solidFill>
              </a:defRPr>
            </a:lvl1pPr>
          </a:lstStyle>
          <a:p>
            <a:endParaRPr lang="en-US" dirty="0"/>
          </a:p>
        </p:txBody>
      </p:sp>
    </p:spTree>
    <p:extLst>
      <p:ext uri="{BB962C8B-B14F-4D97-AF65-F5344CB8AC3E}">
        <p14:creationId xmlns:p14="http://schemas.microsoft.com/office/powerpoint/2010/main" val="1851563704"/>
      </p:ext>
    </p:extLst>
  </p:cSld>
  <p:clrMapOvr>
    <a:masterClrMapping/>
  </p:clrMapOvr>
  <p:extLst>
    <p:ext uri="{DCECCB84-F9BA-43D5-87BE-67443E8EF086}">
      <p15:sldGuideLst xmlns:p15="http://schemas.microsoft.com/office/powerpoint/2012/main">
        <p15:guide id="1" orient="horz" pos="1152">
          <p15:clr>
            <a:srgbClr val="FBAE40"/>
          </p15:clr>
        </p15:guide>
        <p15:guide id="2" orient="horz" pos="1056">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ontact 2">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42B184B0-D5CE-4883-B3BA-58566AF4F28D}"/>
              </a:ext>
            </a:extLst>
          </p:cNvPr>
          <p:cNvSpPr>
            <a:spLocks noGrp="1"/>
          </p:cNvSpPr>
          <p:nvPr>
            <p:ph type="tbl" sz="quarter" idx="13"/>
          </p:nvPr>
        </p:nvSpPr>
        <p:spPr>
          <a:xfrm>
            <a:off x="457200" y="3978277"/>
            <a:ext cx="11279188" cy="1965324"/>
          </a:xfrm>
          <a:prstGeom prst="rect">
            <a:avLst/>
          </a:prstGeom>
        </p:spPr>
        <p:txBody>
          <a:bodyPr/>
          <a:lstStyle/>
          <a:p>
            <a:r>
              <a:rPr lang="en-US"/>
              <a:t>Click icon to add table</a:t>
            </a:r>
          </a:p>
        </p:txBody>
      </p:sp>
      <p:sp>
        <p:nvSpPr>
          <p:cNvPr id="9" name="Picture Placeholder 8"/>
          <p:cNvSpPr>
            <a:spLocks noGrp="1"/>
          </p:cNvSpPr>
          <p:nvPr>
            <p:ph type="pic" sz="quarter" idx="10"/>
          </p:nvPr>
        </p:nvSpPr>
        <p:spPr>
          <a:xfrm>
            <a:off x="2362200" y="1828800"/>
            <a:ext cx="1828800" cy="1828800"/>
          </a:xfrm>
          <a:prstGeom prst="ellipse">
            <a:avLst/>
          </a:prstGeom>
          <a:solidFill>
            <a:schemeClr val="bg2">
              <a:lumMod val="90000"/>
            </a:schemeClr>
          </a:solidFill>
        </p:spPr>
        <p:txBody>
          <a:bodyPr/>
          <a:lstStyle/>
          <a:p>
            <a:r>
              <a:rPr lang="en-US"/>
              <a:t>Click icon to add picture</a:t>
            </a:r>
            <a:endParaRPr lang="en-US" dirty="0"/>
          </a:p>
        </p:txBody>
      </p:sp>
      <p:sp>
        <p:nvSpPr>
          <p:cNvPr id="11" name="Picture Placeholder 8"/>
          <p:cNvSpPr>
            <a:spLocks noGrp="1"/>
          </p:cNvSpPr>
          <p:nvPr>
            <p:ph type="pic" sz="quarter" idx="12"/>
          </p:nvPr>
        </p:nvSpPr>
        <p:spPr>
          <a:xfrm>
            <a:off x="8001000" y="1828800"/>
            <a:ext cx="1828800" cy="1828800"/>
          </a:xfrm>
          <a:prstGeom prst="ellipse">
            <a:avLst/>
          </a:prstGeom>
          <a:solidFill>
            <a:schemeClr val="bg2">
              <a:lumMod val="90000"/>
            </a:schemeClr>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991C83DD-553A-4705-9005-5EFA1B4A11C8}"/>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F160F5E3-E652-406C-8FDB-4789CA6A876F}"/>
              </a:ext>
            </a:extLst>
          </p:cNvPr>
          <p:cNvSpPr>
            <a:spLocks noGrp="1"/>
          </p:cNvSpPr>
          <p:nvPr>
            <p:ph type="ftr" sz="quarter" idx="14"/>
          </p:nvPr>
        </p:nvSpPr>
        <p:spPr/>
        <p:txBody>
          <a:bodyPr/>
          <a:lstStyle/>
          <a:p>
            <a:r>
              <a:rPr lang="en-US"/>
              <a:t>FOOTER</a:t>
            </a:r>
          </a:p>
        </p:txBody>
      </p:sp>
    </p:spTree>
    <p:extLst>
      <p:ext uri="{BB962C8B-B14F-4D97-AF65-F5344CB8AC3E}">
        <p14:creationId xmlns:p14="http://schemas.microsoft.com/office/powerpoint/2010/main" val="1285646094"/>
      </p:ext>
    </p:extLst>
  </p:cSld>
  <p:clrMapOvr>
    <a:masterClrMapping/>
  </p:clrMapOvr>
  <p:extLst>
    <p:ext uri="{DCECCB84-F9BA-43D5-87BE-67443E8EF086}">
      <p15:sldGuideLst xmlns:p15="http://schemas.microsoft.com/office/powerpoint/2012/main">
        <p15:guide id="1" orient="horz" pos="1152">
          <p15:clr>
            <a:srgbClr val="FBAE40"/>
          </p15:clr>
        </p15:guide>
        <p15:guide id="2" orient="horz" pos="1038">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ontact 3">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422400" y="1828800"/>
            <a:ext cx="1828800" cy="1828800"/>
          </a:xfrm>
          <a:prstGeom prst="ellipse">
            <a:avLst/>
          </a:prstGeom>
          <a:solidFill>
            <a:schemeClr val="bg2">
              <a:lumMod val="90000"/>
            </a:schemeClr>
          </a:solidFill>
        </p:spPr>
        <p:txBody>
          <a:bodyPr/>
          <a:lstStyle/>
          <a:p>
            <a:r>
              <a:rPr lang="en-US"/>
              <a:t>Click icon to add picture</a:t>
            </a:r>
          </a:p>
        </p:txBody>
      </p:sp>
      <p:sp>
        <p:nvSpPr>
          <p:cNvPr id="10" name="Picture Placeholder 8"/>
          <p:cNvSpPr>
            <a:spLocks noGrp="1"/>
          </p:cNvSpPr>
          <p:nvPr>
            <p:ph type="pic" sz="quarter" idx="11"/>
          </p:nvPr>
        </p:nvSpPr>
        <p:spPr>
          <a:xfrm>
            <a:off x="5181600" y="1828800"/>
            <a:ext cx="1828800" cy="1828800"/>
          </a:xfrm>
          <a:prstGeom prst="ellipse">
            <a:avLst/>
          </a:prstGeom>
          <a:solidFill>
            <a:schemeClr val="bg2">
              <a:lumMod val="90000"/>
            </a:schemeClr>
          </a:solidFill>
        </p:spPr>
        <p:txBody>
          <a:bodyPr/>
          <a:lstStyle/>
          <a:p>
            <a:r>
              <a:rPr lang="en-US"/>
              <a:t>Click icon to add picture</a:t>
            </a:r>
          </a:p>
        </p:txBody>
      </p:sp>
      <p:sp>
        <p:nvSpPr>
          <p:cNvPr id="11" name="Picture Placeholder 8"/>
          <p:cNvSpPr>
            <a:spLocks noGrp="1"/>
          </p:cNvSpPr>
          <p:nvPr>
            <p:ph type="pic" sz="quarter" idx="12"/>
          </p:nvPr>
        </p:nvSpPr>
        <p:spPr>
          <a:xfrm>
            <a:off x="8940800" y="1828800"/>
            <a:ext cx="1828800" cy="1828800"/>
          </a:xfrm>
          <a:prstGeom prst="ellipse">
            <a:avLst/>
          </a:prstGeom>
          <a:solidFill>
            <a:schemeClr val="bg2">
              <a:lumMod val="90000"/>
            </a:schemeClr>
          </a:solidFill>
        </p:spPr>
        <p:txBody>
          <a:bodyPr/>
          <a:lstStyle/>
          <a:p>
            <a:r>
              <a:rPr lang="en-US"/>
              <a:t>Click icon to add picture</a:t>
            </a:r>
          </a:p>
        </p:txBody>
      </p:sp>
      <p:sp>
        <p:nvSpPr>
          <p:cNvPr id="4" name="Table Placeholder 3">
            <a:extLst>
              <a:ext uri="{FF2B5EF4-FFF2-40B4-BE49-F238E27FC236}">
                <a16:creationId xmlns:a16="http://schemas.microsoft.com/office/drawing/2014/main" id="{42B184B0-D5CE-4883-B3BA-58566AF4F28D}"/>
              </a:ext>
            </a:extLst>
          </p:cNvPr>
          <p:cNvSpPr>
            <a:spLocks noGrp="1"/>
          </p:cNvSpPr>
          <p:nvPr>
            <p:ph type="tbl" sz="quarter" idx="13"/>
          </p:nvPr>
        </p:nvSpPr>
        <p:spPr>
          <a:xfrm>
            <a:off x="457200" y="4114801"/>
            <a:ext cx="11279188" cy="1828800"/>
          </a:xfrm>
          <a:prstGeom prst="rect">
            <a:avLst/>
          </a:prstGeom>
        </p:spPr>
        <p:txBody>
          <a:bodyPr/>
          <a:lstStyle/>
          <a:p>
            <a:r>
              <a:rPr lang="en-US"/>
              <a:t>Click icon to add table</a:t>
            </a:r>
          </a:p>
        </p:txBody>
      </p:sp>
      <p:sp>
        <p:nvSpPr>
          <p:cNvPr id="2" name="Title 1">
            <a:extLst>
              <a:ext uri="{FF2B5EF4-FFF2-40B4-BE49-F238E27FC236}">
                <a16:creationId xmlns:a16="http://schemas.microsoft.com/office/drawing/2014/main" id="{69BCB633-3345-4BFA-85CD-3704D8428239}"/>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E298C228-98D4-4755-9F86-E74DDF823A44}"/>
              </a:ext>
            </a:extLst>
          </p:cNvPr>
          <p:cNvSpPr>
            <a:spLocks noGrp="1"/>
          </p:cNvSpPr>
          <p:nvPr>
            <p:ph type="ftr" sz="quarter" idx="14"/>
          </p:nvPr>
        </p:nvSpPr>
        <p:spPr/>
        <p:txBody>
          <a:bodyPr/>
          <a:lstStyle/>
          <a:p>
            <a:r>
              <a:rPr lang="en-US"/>
              <a:t>FOOTER</a:t>
            </a:r>
          </a:p>
        </p:txBody>
      </p:sp>
    </p:spTree>
    <p:extLst>
      <p:ext uri="{BB962C8B-B14F-4D97-AF65-F5344CB8AC3E}">
        <p14:creationId xmlns:p14="http://schemas.microsoft.com/office/powerpoint/2010/main" val="2345919070"/>
      </p:ext>
    </p:extLst>
  </p:cSld>
  <p:clrMapOvr>
    <a:masterClrMapping/>
  </p:clrMapOvr>
  <p:extLst>
    <p:ext uri="{DCECCB84-F9BA-43D5-87BE-67443E8EF086}">
      <p15:sldGuideLst xmlns:p15="http://schemas.microsoft.com/office/powerpoint/2012/main">
        <p15:guide id="2" orient="horz" pos="1038">
          <p15:clr>
            <a:srgbClr val="FBAE40"/>
          </p15:clr>
        </p15:guide>
        <p15:guide id="3" orient="horz" pos="1152">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Contact 4">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952500" y="1828799"/>
            <a:ext cx="1828800" cy="1828800"/>
          </a:xfrm>
          <a:prstGeom prst="ellipse">
            <a:avLst/>
          </a:prstGeom>
          <a:solidFill>
            <a:schemeClr val="bg2">
              <a:lumMod val="90000"/>
            </a:schemeClr>
          </a:solidFill>
        </p:spPr>
        <p:txBody>
          <a:bodyPr/>
          <a:lstStyle/>
          <a:p>
            <a:r>
              <a:rPr lang="en-US"/>
              <a:t>Click icon to add picture</a:t>
            </a:r>
          </a:p>
        </p:txBody>
      </p:sp>
      <p:sp>
        <p:nvSpPr>
          <p:cNvPr id="10" name="Picture Placeholder 8"/>
          <p:cNvSpPr>
            <a:spLocks noGrp="1"/>
          </p:cNvSpPr>
          <p:nvPr>
            <p:ph type="pic" sz="quarter" idx="11"/>
          </p:nvPr>
        </p:nvSpPr>
        <p:spPr>
          <a:xfrm>
            <a:off x="3771900" y="1828799"/>
            <a:ext cx="1828800" cy="1828800"/>
          </a:xfrm>
          <a:prstGeom prst="ellipse">
            <a:avLst/>
          </a:prstGeom>
          <a:solidFill>
            <a:schemeClr val="bg2">
              <a:lumMod val="90000"/>
            </a:schemeClr>
          </a:solidFill>
        </p:spPr>
        <p:txBody>
          <a:bodyPr/>
          <a:lstStyle/>
          <a:p>
            <a:r>
              <a:rPr lang="en-US"/>
              <a:t>Click icon to add picture</a:t>
            </a:r>
          </a:p>
        </p:txBody>
      </p:sp>
      <p:sp>
        <p:nvSpPr>
          <p:cNvPr id="11" name="Picture Placeholder 8"/>
          <p:cNvSpPr>
            <a:spLocks noGrp="1"/>
          </p:cNvSpPr>
          <p:nvPr>
            <p:ph type="pic" sz="quarter" idx="12"/>
          </p:nvPr>
        </p:nvSpPr>
        <p:spPr>
          <a:xfrm>
            <a:off x="6591299" y="1828799"/>
            <a:ext cx="1828800" cy="1828800"/>
          </a:xfrm>
          <a:prstGeom prst="ellipse">
            <a:avLst/>
          </a:prstGeom>
          <a:solidFill>
            <a:schemeClr val="bg2">
              <a:lumMod val="90000"/>
            </a:schemeClr>
          </a:solidFill>
        </p:spPr>
        <p:txBody>
          <a:bodyPr/>
          <a:lstStyle/>
          <a:p>
            <a:r>
              <a:rPr lang="en-US"/>
              <a:t>Click icon to add picture</a:t>
            </a:r>
          </a:p>
        </p:txBody>
      </p:sp>
      <p:sp>
        <p:nvSpPr>
          <p:cNvPr id="4" name="Table Placeholder 3">
            <a:extLst>
              <a:ext uri="{FF2B5EF4-FFF2-40B4-BE49-F238E27FC236}">
                <a16:creationId xmlns:a16="http://schemas.microsoft.com/office/drawing/2014/main" id="{42B184B0-D5CE-4883-B3BA-58566AF4F28D}"/>
              </a:ext>
            </a:extLst>
          </p:cNvPr>
          <p:cNvSpPr>
            <a:spLocks noGrp="1"/>
          </p:cNvSpPr>
          <p:nvPr>
            <p:ph type="tbl" sz="quarter" idx="13"/>
          </p:nvPr>
        </p:nvSpPr>
        <p:spPr>
          <a:xfrm>
            <a:off x="457200" y="3949700"/>
            <a:ext cx="11277600" cy="1993901"/>
          </a:xfrm>
          <a:prstGeom prst="rect">
            <a:avLst/>
          </a:prstGeom>
        </p:spPr>
        <p:txBody>
          <a:bodyPr/>
          <a:lstStyle/>
          <a:p>
            <a:r>
              <a:rPr lang="en-US"/>
              <a:t>Click icon to add table</a:t>
            </a:r>
          </a:p>
        </p:txBody>
      </p:sp>
      <p:sp>
        <p:nvSpPr>
          <p:cNvPr id="2" name="Title 1">
            <a:extLst>
              <a:ext uri="{FF2B5EF4-FFF2-40B4-BE49-F238E27FC236}">
                <a16:creationId xmlns:a16="http://schemas.microsoft.com/office/drawing/2014/main" id="{69BCB633-3345-4BFA-85CD-3704D8428239}"/>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E298C228-98D4-4755-9F86-E74DDF823A44}"/>
              </a:ext>
            </a:extLst>
          </p:cNvPr>
          <p:cNvSpPr>
            <a:spLocks noGrp="1"/>
          </p:cNvSpPr>
          <p:nvPr>
            <p:ph type="ftr" sz="quarter" idx="14"/>
          </p:nvPr>
        </p:nvSpPr>
        <p:spPr/>
        <p:txBody>
          <a:bodyPr/>
          <a:lstStyle/>
          <a:p>
            <a:r>
              <a:rPr lang="en-US"/>
              <a:t>FOOTER</a:t>
            </a:r>
          </a:p>
        </p:txBody>
      </p:sp>
      <p:sp>
        <p:nvSpPr>
          <p:cNvPr id="8" name="Picture Placeholder 8">
            <a:extLst>
              <a:ext uri="{FF2B5EF4-FFF2-40B4-BE49-F238E27FC236}">
                <a16:creationId xmlns:a16="http://schemas.microsoft.com/office/drawing/2014/main" id="{E90F2965-3C5F-4B95-BFD6-D919D0ADCBC0}"/>
              </a:ext>
            </a:extLst>
          </p:cNvPr>
          <p:cNvSpPr>
            <a:spLocks noGrp="1"/>
          </p:cNvSpPr>
          <p:nvPr>
            <p:ph type="pic" sz="quarter" idx="15"/>
          </p:nvPr>
        </p:nvSpPr>
        <p:spPr>
          <a:xfrm>
            <a:off x="9410700" y="1828799"/>
            <a:ext cx="1828800" cy="1828800"/>
          </a:xfrm>
          <a:prstGeom prst="ellipse">
            <a:avLst/>
          </a:prstGeom>
          <a:solidFill>
            <a:schemeClr val="bg2">
              <a:lumMod val="90000"/>
            </a:schemeClr>
          </a:solidFill>
        </p:spPr>
        <p:txBody>
          <a:bodyPr/>
          <a:lstStyle/>
          <a:p>
            <a:r>
              <a:rPr lang="en-US"/>
              <a:t>Click icon to add picture</a:t>
            </a:r>
          </a:p>
        </p:txBody>
      </p:sp>
    </p:spTree>
    <p:extLst>
      <p:ext uri="{BB962C8B-B14F-4D97-AF65-F5344CB8AC3E}">
        <p14:creationId xmlns:p14="http://schemas.microsoft.com/office/powerpoint/2010/main" val="2081150020"/>
      </p:ext>
    </p:extLst>
  </p:cSld>
  <p:clrMapOvr>
    <a:masterClrMapping/>
  </p:clrMapOvr>
  <p:extLst>
    <p:ext uri="{DCECCB84-F9BA-43D5-87BE-67443E8EF086}">
      <p15:sldGuideLst xmlns:p15="http://schemas.microsoft.com/office/powerpoint/2012/main">
        <p15:guide id="1" orient="horz" pos="1152">
          <p15:clr>
            <a:srgbClr val="FBAE40"/>
          </p15:clr>
        </p15:guide>
        <p15:guide id="2" orient="horz" pos="1038">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Contact 2 B">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D9AA3C-1E8D-4FCB-9213-B47078349A94}"/>
              </a:ext>
              <a:ext uri="{C183D7F6-B498-43B3-948B-1728B52AA6E4}">
                <adec:decorative xmlns:adec="http://schemas.microsoft.com/office/drawing/2017/decorative" val="1"/>
              </a:ext>
            </a:extLst>
          </p:cNvPr>
          <p:cNvPicPr>
            <a:picLocks noChangeAspect="1"/>
          </p:cNvPicPr>
          <p:nvPr/>
        </p:nvPicPr>
        <p:blipFill rotWithShape="1">
          <a:blip r:embed="rId2"/>
          <a:srcRect l="1471" t="71636" r="1001" b="2716"/>
          <a:stretch/>
        </p:blipFill>
        <p:spPr>
          <a:xfrm>
            <a:off x="4930" y="2395971"/>
            <a:ext cx="12182139" cy="3200400"/>
          </a:xfrm>
          <a:prstGeom prst="rect">
            <a:avLst/>
          </a:prstGeom>
        </p:spPr>
      </p:pic>
      <p:sp>
        <p:nvSpPr>
          <p:cNvPr id="4" name="Content Placeholder 3"/>
          <p:cNvSpPr>
            <a:spLocks noGrp="1"/>
          </p:cNvSpPr>
          <p:nvPr>
            <p:ph sz="quarter" idx="10"/>
          </p:nvPr>
        </p:nvSpPr>
        <p:spPr>
          <a:xfrm>
            <a:off x="457200" y="3848100"/>
            <a:ext cx="5420784" cy="209550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800" b="0" i="0" u="none" strike="noStrike" kern="0" cap="none" spc="0" normalizeH="0" baseline="0" dirty="0" smtClean="0">
                <a:ln>
                  <a:noFill/>
                </a:ln>
                <a:solidFill>
                  <a:srgbClr val="404040"/>
                </a:solidFill>
                <a:effectLst/>
                <a:uLnTx/>
                <a:uFillTx/>
                <a:latin typeface="Trebuchet MS"/>
              </a:defRPr>
            </a:lvl1pPr>
            <a:lvl2pPr>
              <a:defRPr kumimoji="0" lang="en-US" sz="1800" b="0" i="0" u="none" strike="noStrike" kern="0" cap="none" spc="0" normalizeH="0" baseline="0" dirty="0" smtClean="0">
                <a:ln>
                  <a:noFill/>
                </a:ln>
                <a:solidFill>
                  <a:srgbClr val="404040"/>
                </a:solidFill>
                <a:effectLst/>
                <a:uLnTx/>
                <a:uFillTx/>
                <a:latin typeface="Trebuchet MS"/>
              </a:defRPr>
            </a:lvl2pPr>
            <a:lvl3pPr>
              <a:defRPr kumimoji="0" lang="en-US" b="0" i="0" u="none" strike="noStrike" kern="0" cap="none" spc="0" normalizeH="0" baseline="0" dirty="0">
                <a:ln>
                  <a:noFill/>
                </a:ln>
                <a:solidFill>
                  <a:srgbClr val="404040"/>
                </a:solidFill>
                <a:effectLst/>
                <a:uLnTx/>
                <a:uFillTx/>
                <a:latin typeface="Trebuchet MS"/>
                <a:ea typeface="+mn-ea"/>
                <a:cs typeface="+mn-cs"/>
              </a:defRPr>
            </a:lvl3pPr>
            <a:lvl4pPr>
              <a:defRPr kumimoji="0" lang="en-US" b="0" i="0" u="none" strike="noStrike" kern="0" cap="none" spc="0" normalizeH="0" baseline="0" dirty="0">
                <a:ln>
                  <a:noFill/>
                </a:ln>
                <a:solidFill>
                  <a:srgbClr val="404040"/>
                </a:solidFill>
                <a:effectLst/>
                <a:uLnTx/>
                <a:uFillTx/>
                <a:latin typeface="Trebuchet MS"/>
                <a:ea typeface="+mn-ea"/>
                <a:cs typeface="+mn-cs"/>
              </a:defRPr>
            </a:lvl4pPr>
            <a:lvl5pPr>
              <a:defRPr lang="en-US" sz="1400" b="0" kern="0" dirty="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quarter" idx="11"/>
          </p:nvPr>
        </p:nvSpPr>
        <p:spPr>
          <a:xfrm>
            <a:off x="6324601" y="3848100"/>
            <a:ext cx="5410200" cy="209550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800" b="0" i="0" u="none" strike="noStrike" kern="0" cap="none" spc="0" normalizeH="0" baseline="0">
                <a:ln>
                  <a:noFill/>
                </a:ln>
                <a:solidFill>
                  <a:srgbClr val="404040"/>
                </a:solidFill>
                <a:effectLst/>
                <a:uLnTx/>
                <a:uFillTx/>
                <a:latin typeface="Trebuchet MS"/>
              </a:defRPr>
            </a:lvl1pPr>
            <a:lvl2pPr>
              <a:defRPr kumimoji="0" lang="en-US" sz="1800" b="0" i="0" u="none" strike="noStrike" kern="0" cap="none" spc="0" normalizeH="0" baseline="0">
                <a:ln>
                  <a:noFill/>
                </a:ln>
                <a:solidFill>
                  <a:srgbClr val="404040"/>
                </a:solidFill>
                <a:effectLst/>
                <a:uLnTx/>
                <a:uFillTx/>
                <a:latin typeface="Trebuchet MS"/>
              </a:defRPr>
            </a:lvl2pPr>
            <a:lvl3pPr>
              <a:defRPr kumimoji="0" lang="en-US" b="0" i="0" u="none" strike="noStrike" kern="0" cap="none" spc="0" normalizeH="0" baseline="0">
                <a:ln>
                  <a:noFill/>
                </a:ln>
                <a:solidFill>
                  <a:srgbClr val="404040"/>
                </a:solidFill>
                <a:effectLst/>
                <a:uLnTx/>
                <a:uFillTx/>
                <a:latin typeface="Trebuchet MS"/>
                <a:ea typeface="+mn-ea"/>
                <a:cs typeface="+mn-cs"/>
              </a:defRPr>
            </a:lvl3pPr>
            <a:lvl4pPr>
              <a:defRPr kumimoji="0" lang="en-US" b="0" i="0" u="none" strike="noStrike" kern="0" cap="none" spc="0" normalizeH="0" baseline="0">
                <a:ln>
                  <a:noFill/>
                </a:ln>
                <a:solidFill>
                  <a:srgbClr val="404040"/>
                </a:solidFill>
                <a:effectLst/>
                <a:uLnTx/>
                <a:uFillTx/>
                <a:latin typeface="Trebuchet MS"/>
                <a:ea typeface="+mn-ea"/>
                <a:cs typeface="+mn-cs"/>
              </a:defRPr>
            </a:lvl4pPr>
            <a:lvl5pPr>
              <a:defRPr lang="en-US" sz="1400" b="0" kern="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14C09A4F-9CE0-46EB-83FA-A9864F6ED600}"/>
              </a:ext>
            </a:extLst>
          </p:cNvPr>
          <p:cNvSpPr>
            <a:spLocks noGrp="1"/>
          </p:cNvSpPr>
          <p:nvPr>
            <p:ph type="pic" sz="quarter" idx="13"/>
          </p:nvPr>
        </p:nvSpPr>
        <p:spPr>
          <a:xfrm>
            <a:off x="2253192" y="1828800"/>
            <a:ext cx="1828800" cy="1828800"/>
          </a:xfrm>
          <a:prstGeom prst="ellipse">
            <a:avLst/>
          </a:prstGeom>
          <a:solidFill>
            <a:schemeClr val="bg2">
              <a:lumMod val="90000"/>
            </a:schemeClr>
          </a:solidFill>
        </p:spPr>
        <p:txBody>
          <a:bodyPr/>
          <a:lstStyle/>
          <a:p>
            <a:r>
              <a:rPr lang="en-US"/>
              <a:t>Click icon to add picture</a:t>
            </a:r>
          </a:p>
        </p:txBody>
      </p:sp>
      <p:sp>
        <p:nvSpPr>
          <p:cNvPr id="11" name="Picture Placeholder 8">
            <a:extLst>
              <a:ext uri="{FF2B5EF4-FFF2-40B4-BE49-F238E27FC236}">
                <a16:creationId xmlns:a16="http://schemas.microsoft.com/office/drawing/2014/main" id="{D22C8979-D5CB-4DD2-93D5-542CCA79BD68}"/>
              </a:ext>
            </a:extLst>
          </p:cNvPr>
          <p:cNvSpPr>
            <a:spLocks noGrp="1"/>
          </p:cNvSpPr>
          <p:nvPr>
            <p:ph type="pic" sz="quarter" idx="14"/>
          </p:nvPr>
        </p:nvSpPr>
        <p:spPr>
          <a:xfrm>
            <a:off x="8115301" y="1817461"/>
            <a:ext cx="1828800" cy="1828800"/>
          </a:xfrm>
          <a:prstGeom prst="ellipse">
            <a:avLst/>
          </a:prstGeom>
          <a:solidFill>
            <a:schemeClr val="bg2">
              <a:lumMod val="90000"/>
            </a:schemeClr>
          </a:solidFill>
        </p:spPr>
        <p:txBody>
          <a:bodyPr/>
          <a:lstStyle/>
          <a:p>
            <a:r>
              <a:rPr lang="en-US"/>
              <a:t>Click icon to add picture</a:t>
            </a:r>
          </a:p>
        </p:txBody>
      </p:sp>
      <p:sp>
        <p:nvSpPr>
          <p:cNvPr id="2" name="Title 1">
            <a:extLst>
              <a:ext uri="{FF2B5EF4-FFF2-40B4-BE49-F238E27FC236}">
                <a16:creationId xmlns:a16="http://schemas.microsoft.com/office/drawing/2014/main" id="{4394B001-C1CA-0E26-71FC-622EF83C95C2}"/>
              </a:ext>
            </a:extLst>
          </p:cNvPr>
          <p:cNvSpPr>
            <a:spLocks noGrp="1"/>
          </p:cNvSpPr>
          <p:nvPr>
            <p:ph type="title" hasCustomPrompt="1"/>
          </p:nvPr>
        </p:nvSpPr>
        <p:spPr/>
        <p:txBody>
          <a:bodyPr/>
          <a:lstStyle/>
          <a:p>
            <a:r>
              <a:rPr lang="en-US" dirty="0"/>
              <a:t>Click to Edit Master Title Style</a:t>
            </a:r>
          </a:p>
        </p:txBody>
      </p:sp>
      <p:sp>
        <p:nvSpPr>
          <p:cNvPr id="8" name="Footer Placeholder 1">
            <a:extLst>
              <a:ext uri="{FF2B5EF4-FFF2-40B4-BE49-F238E27FC236}">
                <a16:creationId xmlns:a16="http://schemas.microsoft.com/office/drawing/2014/main" id="{021D9A92-C7FD-A1C3-87A4-C9F6B3544911}"/>
              </a:ext>
            </a:extLst>
          </p:cNvPr>
          <p:cNvSpPr>
            <a:spLocks noGrp="1"/>
          </p:cNvSpPr>
          <p:nvPr>
            <p:ph type="ftr" sz="quarter" idx="3"/>
          </p:nvPr>
        </p:nvSpPr>
        <p:spPr>
          <a:xfrm>
            <a:off x="457200" y="6400800"/>
            <a:ext cx="4751458" cy="228600"/>
          </a:xfrm>
          <a:prstGeom prst="rect">
            <a:avLst/>
          </a:prstGeom>
        </p:spPr>
        <p:txBody>
          <a:bodyPr vert="horz" lIns="91440" tIns="91440" rIns="91440" bIns="91440" rtlCol="0" anchor="ctr"/>
          <a:lstStyle>
            <a:lvl1pPr algn="l">
              <a:defRPr sz="900" cap="all" baseline="0">
                <a:solidFill>
                  <a:schemeClr val="tx1"/>
                </a:solidFill>
              </a:defRPr>
            </a:lvl1pPr>
          </a:lstStyle>
          <a:p>
            <a:endParaRPr lang="en-US" dirty="0"/>
          </a:p>
        </p:txBody>
      </p:sp>
    </p:spTree>
    <p:extLst>
      <p:ext uri="{BB962C8B-B14F-4D97-AF65-F5344CB8AC3E}">
        <p14:creationId xmlns:p14="http://schemas.microsoft.com/office/powerpoint/2010/main" val="3048616360"/>
      </p:ext>
    </p:extLst>
  </p:cSld>
  <p:clrMapOvr>
    <a:masterClrMapping/>
  </p:clrMapOvr>
  <p:extLst>
    <p:ext uri="{DCECCB84-F9BA-43D5-87BE-67443E8EF086}">
      <p15:sldGuideLst xmlns:p15="http://schemas.microsoft.com/office/powerpoint/2012/main">
        <p15:guide id="1" pos="3720">
          <p15:clr>
            <a:srgbClr val="FBAE40"/>
          </p15:clr>
        </p15:guide>
        <p15:guide id="2" pos="3984">
          <p15:clr>
            <a:srgbClr val="FBAE40"/>
          </p15:clr>
        </p15:guide>
        <p15:guide id="3" orient="horz" pos="1152">
          <p15:clr>
            <a:srgbClr val="FBAE40"/>
          </p15:clr>
        </p15:guide>
        <p15:guide id="4" orient="horz" pos="1038">
          <p15:clr>
            <a:srgbClr val="FBAE40"/>
          </p15:clr>
        </p15:guide>
        <p15:guide id="5" orient="horz" pos="2424">
          <p15:clr>
            <a:srgbClr val="FBAE40"/>
          </p15:clr>
        </p15:guide>
        <p15:guide id="6" orient="horz" pos="2304">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Contact 3 B">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21A066C-FA23-425A-A478-14175A303994}"/>
              </a:ext>
              <a:ext uri="{C183D7F6-B498-43B3-948B-1728B52AA6E4}">
                <adec:decorative xmlns:adec="http://schemas.microsoft.com/office/drawing/2017/decorative" val="1"/>
              </a:ext>
            </a:extLst>
          </p:cNvPr>
          <p:cNvPicPr>
            <a:picLocks noChangeAspect="1"/>
          </p:cNvPicPr>
          <p:nvPr/>
        </p:nvPicPr>
        <p:blipFill rotWithShape="1">
          <a:blip r:embed="rId2"/>
          <a:srcRect l="1471" t="71636" r="1001" b="2716"/>
          <a:stretch/>
        </p:blipFill>
        <p:spPr>
          <a:xfrm>
            <a:off x="4930" y="2395971"/>
            <a:ext cx="12182139" cy="3200400"/>
          </a:xfrm>
          <a:prstGeom prst="rect">
            <a:avLst/>
          </a:prstGeom>
        </p:spPr>
      </p:pic>
      <p:sp>
        <p:nvSpPr>
          <p:cNvPr id="4" name="Content Placeholder 3"/>
          <p:cNvSpPr>
            <a:spLocks noGrp="1"/>
          </p:cNvSpPr>
          <p:nvPr>
            <p:ph sz="quarter" idx="10"/>
          </p:nvPr>
        </p:nvSpPr>
        <p:spPr>
          <a:xfrm>
            <a:off x="457200" y="3848100"/>
            <a:ext cx="3365498" cy="209550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800" b="0" i="0" u="none" strike="noStrike" kern="0" cap="none" spc="0" normalizeH="0" baseline="0" dirty="0">
                <a:ln>
                  <a:noFill/>
                </a:ln>
                <a:solidFill>
                  <a:srgbClr val="404040"/>
                </a:solidFill>
                <a:effectLst/>
                <a:uLnTx/>
                <a:uFillTx/>
                <a:latin typeface="Trebuchet MS"/>
              </a:defRPr>
            </a:lvl1pPr>
            <a:lvl2pPr>
              <a:defRPr kumimoji="0" lang="en-US" sz="1800" b="0" i="0" u="none" strike="noStrike" kern="0" cap="none" spc="0" normalizeH="0" baseline="0" dirty="0">
                <a:ln>
                  <a:noFill/>
                </a:ln>
                <a:solidFill>
                  <a:srgbClr val="404040"/>
                </a:solidFill>
                <a:effectLst/>
                <a:uLnTx/>
                <a:uFillTx/>
                <a:latin typeface="Trebuchet MS"/>
              </a:defRPr>
            </a:lvl2pPr>
            <a:lvl3pPr>
              <a:defRPr kumimoji="0" lang="en-US" b="0" i="0" u="none" strike="noStrike" kern="0" cap="none" spc="0" normalizeH="0" baseline="0" dirty="0">
                <a:ln>
                  <a:noFill/>
                </a:ln>
                <a:solidFill>
                  <a:srgbClr val="404040"/>
                </a:solidFill>
                <a:effectLst/>
                <a:uLnTx/>
                <a:uFillTx/>
                <a:latin typeface="Trebuchet MS"/>
                <a:ea typeface="+mn-ea"/>
                <a:cs typeface="+mn-cs"/>
              </a:defRPr>
            </a:lvl3pPr>
            <a:lvl4pPr>
              <a:defRPr kumimoji="0" lang="en-US" b="0" i="0" u="none" strike="noStrike" kern="0" cap="none" spc="0" normalizeH="0" baseline="0" dirty="0">
                <a:ln>
                  <a:noFill/>
                </a:ln>
                <a:solidFill>
                  <a:srgbClr val="404040"/>
                </a:solidFill>
                <a:effectLst/>
                <a:uLnTx/>
                <a:uFillTx/>
                <a:latin typeface="Trebuchet MS"/>
                <a:ea typeface="+mn-ea"/>
                <a:cs typeface="+mn-cs"/>
              </a:defRPr>
            </a:lvl4pPr>
            <a:lvl5pPr>
              <a:defRPr lang="en-US" sz="1400" b="0" kern="0" dirty="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quarter" idx="11"/>
          </p:nvPr>
        </p:nvSpPr>
        <p:spPr>
          <a:xfrm>
            <a:off x="4381500" y="3848100"/>
            <a:ext cx="3429000" cy="209550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800" b="0" i="0" u="none" strike="noStrike" kern="0" cap="none" spc="0" normalizeH="0" baseline="0" dirty="0">
                <a:ln>
                  <a:noFill/>
                </a:ln>
                <a:solidFill>
                  <a:srgbClr val="404040"/>
                </a:solidFill>
                <a:effectLst/>
                <a:uLnTx/>
                <a:uFillTx/>
                <a:latin typeface="Trebuchet MS"/>
              </a:defRPr>
            </a:lvl1pPr>
            <a:lvl2pPr>
              <a:defRPr kumimoji="0" lang="en-US" sz="1800" b="0" i="0" u="none" strike="noStrike" kern="0" cap="none" spc="0" normalizeH="0" baseline="0" dirty="0">
                <a:ln>
                  <a:noFill/>
                </a:ln>
                <a:solidFill>
                  <a:srgbClr val="404040"/>
                </a:solidFill>
                <a:effectLst/>
                <a:uLnTx/>
                <a:uFillTx/>
                <a:latin typeface="Trebuchet MS"/>
              </a:defRPr>
            </a:lvl2pPr>
            <a:lvl3pPr>
              <a:defRPr kumimoji="0" lang="en-US" b="0" i="0" u="none" strike="noStrike" kern="0" cap="none" spc="0" normalizeH="0" baseline="0" dirty="0">
                <a:ln>
                  <a:noFill/>
                </a:ln>
                <a:solidFill>
                  <a:srgbClr val="404040"/>
                </a:solidFill>
                <a:effectLst/>
                <a:uLnTx/>
                <a:uFillTx/>
                <a:latin typeface="Trebuchet MS"/>
                <a:ea typeface="+mn-ea"/>
                <a:cs typeface="+mn-cs"/>
              </a:defRPr>
            </a:lvl3pPr>
            <a:lvl4pPr>
              <a:defRPr kumimoji="0" lang="en-US" b="0" i="0" u="none" strike="noStrike" kern="0" cap="none" spc="0" normalizeH="0" baseline="0" dirty="0">
                <a:ln>
                  <a:noFill/>
                </a:ln>
                <a:solidFill>
                  <a:srgbClr val="404040"/>
                </a:solidFill>
                <a:effectLst/>
                <a:uLnTx/>
                <a:uFillTx/>
                <a:latin typeface="Trebuchet MS"/>
                <a:ea typeface="+mn-ea"/>
                <a:cs typeface="+mn-cs"/>
              </a:defRPr>
            </a:lvl4pPr>
            <a:lvl5pPr>
              <a:defRPr lang="en-US" sz="1400" b="0" kern="0" dirty="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669A88CD-5F81-446F-99BE-EEC9063360DA}"/>
              </a:ext>
            </a:extLst>
          </p:cNvPr>
          <p:cNvSpPr>
            <a:spLocks noGrp="1"/>
          </p:cNvSpPr>
          <p:nvPr>
            <p:ph sz="quarter" idx="13"/>
          </p:nvPr>
        </p:nvSpPr>
        <p:spPr>
          <a:xfrm>
            <a:off x="8382000" y="3841750"/>
            <a:ext cx="3352800" cy="210185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800" b="0" i="0" u="none" strike="noStrike" kern="0" cap="none" spc="0" normalizeH="0" baseline="0" dirty="0">
                <a:ln>
                  <a:noFill/>
                </a:ln>
                <a:solidFill>
                  <a:srgbClr val="404040"/>
                </a:solidFill>
                <a:effectLst/>
                <a:uLnTx/>
                <a:uFillTx/>
                <a:latin typeface="Trebuchet MS"/>
              </a:defRPr>
            </a:lvl1pPr>
            <a:lvl2pPr>
              <a:defRPr kumimoji="0" lang="en-US" sz="1800" b="0" i="0" u="none" strike="noStrike" kern="0" cap="none" spc="0" normalizeH="0" baseline="0" dirty="0">
                <a:ln>
                  <a:noFill/>
                </a:ln>
                <a:solidFill>
                  <a:srgbClr val="404040"/>
                </a:solidFill>
                <a:effectLst/>
                <a:uLnTx/>
                <a:uFillTx/>
                <a:latin typeface="Trebuchet MS"/>
              </a:defRPr>
            </a:lvl2pPr>
            <a:lvl3pPr>
              <a:defRPr kumimoji="0" lang="en-US" b="0" i="0" u="none" strike="noStrike" kern="0" cap="none" spc="0" normalizeH="0" baseline="0" dirty="0">
                <a:ln>
                  <a:noFill/>
                </a:ln>
                <a:solidFill>
                  <a:srgbClr val="404040"/>
                </a:solidFill>
                <a:effectLst/>
                <a:uLnTx/>
                <a:uFillTx/>
                <a:latin typeface="Trebuchet MS"/>
                <a:ea typeface="+mn-ea"/>
                <a:cs typeface="+mn-cs"/>
              </a:defRPr>
            </a:lvl3pPr>
            <a:lvl4pPr>
              <a:defRPr kumimoji="0" lang="en-US" b="0" i="0" u="none" strike="noStrike" kern="0" cap="none" spc="0" normalizeH="0" baseline="0" dirty="0">
                <a:ln>
                  <a:noFill/>
                </a:ln>
                <a:solidFill>
                  <a:srgbClr val="404040"/>
                </a:solidFill>
                <a:effectLst/>
                <a:uLnTx/>
                <a:uFillTx/>
                <a:latin typeface="Trebuchet MS"/>
                <a:ea typeface="+mn-ea"/>
                <a:cs typeface="+mn-cs"/>
              </a:defRPr>
            </a:lvl4pPr>
            <a:lvl5pPr>
              <a:defRPr lang="en-US" sz="1400" b="0" kern="0" dirty="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8">
            <a:extLst>
              <a:ext uri="{FF2B5EF4-FFF2-40B4-BE49-F238E27FC236}">
                <a16:creationId xmlns:a16="http://schemas.microsoft.com/office/drawing/2014/main" id="{146D7144-F015-47A0-9FEA-6BCE2CE1398A}"/>
              </a:ext>
            </a:extLst>
          </p:cNvPr>
          <p:cNvSpPr>
            <a:spLocks noGrp="1"/>
          </p:cNvSpPr>
          <p:nvPr>
            <p:ph type="pic" sz="quarter" idx="14"/>
          </p:nvPr>
        </p:nvSpPr>
        <p:spPr>
          <a:xfrm>
            <a:off x="1225549" y="1828800"/>
            <a:ext cx="1828800" cy="1828800"/>
          </a:xfrm>
          <a:prstGeom prst="ellipse">
            <a:avLst/>
          </a:prstGeom>
          <a:solidFill>
            <a:schemeClr val="bg2">
              <a:lumMod val="90000"/>
            </a:schemeClr>
          </a:solidFill>
        </p:spPr>
        <p:txBody>
          <a:bodyPr/>
          <a:lstStyle/>
          <a:p>
            <a:r>
              <a:rPr lang="en-US"/>
              <a:t>Click icon to add picture</a:t>
            </a:r>
          </a:p>
        </p:txBody>
      </p:sp>
      <p:sp>
        <p:nvSpPr>
          <p:cNvPr id="12" name="Picture Placeholder 8">
            <a:extLst>
              <a:ext uri="{FF2B5EF4-FFF2-40B4-BE49-F238E27FC236}">
                <a16:creationId xmlns:a16="http://schemas.microsoft.com/office/drawing/2014/main" id="{8547A66A-DF5C-40D2-A72F-6E6E0C5ADC76}"/>
              </a:ext>
            </a:extLst>
          </p:cNvPr>
          <p:cNvSpPr>
            <a:spLocks noGrp="1"/>
          </p:cNvSpPr>
          <p:nvPr>
            <p:ph type="pic" sz="quarter" idx="15"/>
          </p:nvPr>
        </p:nvSpPr>
        <p:spPr>
          <a:xfrm>
            <a:off x="5181600" y="1828800"/>
            <a:ext cx="1828800" cy="1828800"/>
          </a:xfrm>
          <a:prstGeom prst="ellipse">
            <a:avLst/>
          </a:prstGeom>
          <a:solidFill>
            <a:schemeClr val="bg2">
              <a:lumMod val="90000"/>
            </a:schemeClr>
          </a:solidFill>
        </p:spPr>
        <p:txBody>
          <a:bodyPr/>
          <a:lstStyle/>
          <a:p>
            <a:r>
              <a:rPr lang="en-US"/>
              <a:t>Click icon to add picture</a:t>
            </a:r>
          </a:p>
        </p:txBody>
      </p:sp>
      <p:sp>
        <p:nvSpPr>
          <p:cNvPr id="13" name="Picture Placeholder 8">
            <a:extLst>
              <a:ext uri="{FF2B5EF4-FFF2-40B4-BE49-F238E27FC236}">
                <a16:creationId xmlns:a16="http://schemas.microsoft.com/office/drawing/2014/main" id="{7972B9F5-3728-4FD7-B518-6FFC13ADAC39}"/>
              </a:ext>
            </a:extLst>
          </p:cNvPr>
          <p:cNvSpPr>
            <a:spLocks noGrp="1"/>
          </p:cNvSpPr>
          <p:nvPr>
            <p:ph type="pic" sz="quarter" idx="16"/>
          </p:nvPr>
        </p:nvSpPr>
        <p:spPr>
          <a:xfrm>
            <a:off x="9144000" y="1828800"/>
            <a:ext cx="1828800" cy="1828800"/>
          </a:xfrm>
          <a:prstGeom prst="ellipse">
            <a:avLst/>
          </a:prstGeom>
          <a:solidFill>
            <a:schemeClr val="bg2">
              <a:lumMod val="90000"/>
            </a:schemeClr>
          </a:solidFill>
        </p:spPr>
        <p:txBody>
          <a:bodyPr/>
          <a:lstStyle/>
          <a:p>
            <a:r>
              <a:rPr lang="en-US"/>
              <a:t>Click icon to add picture</a:t>
            </a:r>
          </a:p>
        </p:txBody>
      </p:sp>
      <p:sp>
        <p:nvSpPr>
          <p:cNvPr id="5" name="Footer Placeholder 1">
            <a:extLst>
              <a:ext uri="{FF2B5EF4-FFF2-40B4-BE49-F238E27FC236}">
                <a16:creationId xmlns:a16="http://schemas.microsoft.com/office/drawing/2014/main" id="{1A8D0A77-A71A-FA97-2883-5E529AC7A4EA}"/>
              </a:ext>
            </a:extLst>
          </p:cNvPr>
          <p:cNvSpPr>
            <a:spLocks noGrp="1"/>
          </p:cNvSpPr>
          <p:nvPr>
            <p:ph type="ftr" sz="quarter" idx="3"/>
          </p:nvPr>
        </p:nvSpPr>
        <p:spPr>
          <a:xfrm>
            <a:off x="457200" y="6400800"/>
            <a:ext cx="4751458" cy="228600"/>
          </a:xfrm>
          <a:prstGeom prst="rect">
            <a:avLst/>
          </a:prstGeom>
        </p:spPr>
        <p:txBody>
          <a:bodyPr vert="horz" lIns="91440" tIns="91440" rIns="91440" bIns="91440" rtlCol="0" anchor="ctr"/>
          <a:lstStyle>
            <a:lvl1pPr algn="l">
              <a:defRPr sz="900" cap="all" baseline="0">
                <a:solidFill>
                  <a:schemeClr val="tx1"/>
                </a:solidFill>
              </a:defRPr>
            </a:lvl1pPr>
          </a:lstStyle>
          <a:p>
            <a:endParaRPr lang="en-US" dirty="0"/>
          </a:p>
        </p:txBody>
      </p:sp>
      <p:sp>
        <p:nvSpPr>
          <p:cNvPr id="9" name="Title 8">
            <a:extLst>
              <a:ext uri="{FF2B5EF4-FFF2-40B4-BE49-F238E27FC236}">
                <a16:creationId xmlns:a16="http://schemas.microsoft.com/office/drawing/2014/main" id="{CAA41F1F-C3ED-7049-0A3E-68C5A117F01C}"/>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611969619"/>
      </p:ext>
    </p:extLst>
  </p:cSld>
  <p:clrMapOvr>
    <a:masterClrMapping/>
  </p:clrMapOvr>
  <p:extLst>
    <p:ext uri="{DCECCB84-F9BA-43D5-87BE-67443E8EF086}">
      <p15:sldGuideLst xmlns:p15="http://schemas.microsoft.com/office/powerpoint/2012/main">
        <p15:guide id="1" pos="2400">
          <p15:clr>
            <a:srgbClr val="FBAE40"/>
          </p15:clr>
        </p15:guide>
        <p15:guide id="2" pos="2760">
          <p15:clr>
            <a:srgbClr val="FBAE40"/>
          </p15:clr>
        </p15:guide>
        <p15:guide id="3" orient="horz" pos="1152">
          <p15:clr>
            <a:srgbClr val="FBAE40"/>
          </p15:clr>
        </p15:guide>
        <p15:guide id="4" pos="4920">
          <p15:clr>
            <a:srgbClr val="FBAE40"/>
          </p15:clr>
        </p15:guide>
        <p15:guide id="5" pos="5280">
          <p15:clr>
            <a:srgbClr val="FBAE40"/>
          </p15:clr>
        </p15:guide>
        <p15:guide id="6" orient="horz" pos="1038">
          <p15:clr>
            <a:srgbClr val="FBAE40"/>
          </p15:clr>
        </p15:guide>
        <p15:guide id="7" orient="horz" pos="2424">
          <p15:clr>
            <a:srgbClr val="FBAE40"/>
          </p15:clr>
        </p15:guide>
        <p15:guide id="8" orient="horz" pos="2304">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Contact 4 B">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E751610-9721-4EA4-944C-282BDF2BBDD5}"/>
              </a:ext>
              <a:ext uri="{C183D7F6-B498-43B3-948B-1728B52AA6E4}">
                <adec:decorative xmlns:adec="http://schemas.microsoft.com/office/drawing/2017/decorative" val="1"/>
              </a:ext>
            </a:extLst>
          </p:cNvPr>
          <p:cNvPicPr>
            <a:picLocks noChangeAspect="1"/>
          </p:cNvPicPr>
          <p:nvPr/>
        </p:nvPicPr>
        <p:blipFill rotWithShape="1">
          <a:blip r:embed="rId2"/>
          <a:srcRect l="1471" t="71636" r="1001" b="2716"/>
          <a:stretch/>
        </p:blipFill>
        <p:spPr>
          <a:xfrm>
            <a:off x="4930" y="2395971"/>
            <a:ext cx="12182139" cy="3200400"/>
          </a:xfrm>
          <a:prstGeom prst="rect">
            <a:avLst/>
          </a:prstGeom>
        </p:spPr>
      </p:pic>
      <p:sp>
        <p:nvSpPr>
          <p:cNvPr id="7" name="Content Placeholder 3"/>
          <p:cNvSpPr>
            <a:spLocks noGrp="1"/>
          </p:cNvSpPr>
          <p:nvPr>
            <p:ph sz="quarter" idx="11"/>
          </p:nvPr>
        </p:nvSpPr>
        <p:spPr>
          <a:xfrm>
            <a:off x="3366557" y="3841750"/>
            <a:ext cx="2498723" cy="210185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800" b="0" i="0" u="none" strike="noStrike" kern="0" cap="none" spc="0" normalizeH="0" baseline="0" dirty="0">
                <a:ln>
                  <a:noFill/>
                </a:ln>
                <a:solidFill>
                  <a:srgbClr val="404040"/>
                </a:solidFill>
                <a:effectLst/>
                <a:uLnTx/>
                <a:uFillTx/>
                <a:latin typeface="Trebuchet MS"/>
              </a:defRPr>
            </a:lvl1pPr>
            <a:lvl2pPr>
              <a:defRPr kumimoji="0" lang="en-US" sz="1800" b="0" i="0" u="none" strike="noStrike" kern="0" cap="none" spc="0" normalizeH="0" baseline="0" dirty="0">
                <a:ln>
                  <a:noFill/>
                </a:ln>
                <a:solidFill>
                  <a:srgbClr val="404040"/>
                </a:solidFill>
                <a:effectLst/>
                <a:uLnTx/>
                <a:uFillTx/>
                <a:latin typeface="Trebuchet MS"/>
              </a:defRPr>
            </a:lvl2pPr>
            <a:lvl3pPr>
              <a:defRPr kumimoji="0" lang="en-US" b="0" i="0" u="none" strike="noStrike" kern="0" cap="none" spc="0" normalizeH="0" baseline="0" dirty="0">
                <a:ln>
                  <a:noFill/>
                </a:ln>
                <a:solidFill>
                  <a:srgbClr val="404040"/>
                </a:solidFill>
                <a:effectLst/>
                <a:uLnTx/>
                <a:uFillTx/>
                <a:latin typeface="Trebuchet MS"/>
                <a:ea typeface="+mn-ea"/>
                <a:cs typeface="+mn-cs"/>
              </a:defRPr>
            </a:lvl3pPr>
            <a:lvl4pPr>
              <a:defRPr kumimoji="0" lang="en-US" b="0" i="0" u="none" strike="noStrike" kern="0" cap="none" spc="0" normalizeH="0" baseline="0" dirty="0">
                <a:ln>
                  <a:noFill/>
                </a:ln>
                <a:solidFill>
                  <a:srgbClr val="404040"/>
                </a:solidFill>
                <a:effectLst/>
                <a:uLnTx/>
                <a:uFillTx/>
                <a:latin typeface="Trebuchet MS"/>
                <a:ea typeface="+mn-ea"/>
                <a:cs typeface="+mn-cs"/>
              </a:defRPr>
            </a:lvl4pPr>
            <a:lvl5pPr>
              <a:defRPr lang="en-US" sz="1400" b="0" kern="0" dirty="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a:extLst>
              <a:ext uri="{FF2B5EF4-FFF2-40B4-BE49-F238E27FC236}">
                <a16:creationId xmlns:a16="http://schemas.microsoft.com/office/drawing/2014/main" id="{669A88CD-5F81-446F-99BE-EEC9063360DA}"/>
              </a:ext>
            </a:extLst>
          </p:cNvPr>
          <p:cNvSpPr>
            <a:spLocks noGrp="1"/>
          </p:cNvSpPr>
          <p:nvPr>
            <p:ph sz="quarter" idx="13"/>
          </p:nvPr>
        </p:nvSpPr>
        <p:spPr>
          <a:xfrm>
            <a:off x="6339417" y="3841750"/>
            <a:ext cx="2498723" cy="210185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800" b="0" i="0" u="none" strike="noStrike" kern="0" cap="none" spc="0" normalizeH="0" baseline="0" dirty="0">
                <a:ln>
                  <a:noFill/>
                </a:ln>
                <a:solidFill>
                  <a:srgbClr val="404040"/>
                </a:solidFill>
                <a:effectLst/>
                <a:uLnTx/>
                <a:uFillTx/>
                <a:latin typeface="Trebuchet MS"/>
              </a:defRPr>
            </a:lvl1pPr>
            <a:lvl2pPr>
              <a:defRPr kumimoji="0" lang="en-US" sz="1800" b="0" i="0" u="none" strike="noStrike" kern="0" cap="none" spc="0" normalizeH="0" baseline="0" dirty="0">
                <a:ln>
                  <a:noFill/>
                </a:ln>
                <a:solidFill>
                  <a:srgbClr val="404040"/>
                </a:solidFill>
                <a:effectLst/>
                <a:uLnTx/>
                <a:uFillTx/>
                <a:latin typeface="Trebuchet MS"/>
              </a:defRPr>
            </a:lvl2pPr>
            <a:lvl3pPr>
              <a:defRPr kumimoji="0" lang="en-US" b="0" i="0" u="none" strike="noStrike" kern="0" cap="none" spc="0" normalizeH="0" baseline="0" dirty="0">
                <a:ln>
                  <a:noFill/>
                </a:ln>
                <a:solidFill>
                  <a:srgbClr val="404040"/>
                </a:solidFill>
                <a:effectLst/>
                <a:uLnTx/>
                <a:uFillTx/>
                <a:latin typeface="Trebuchet MS"/>
                <a:ea typeface="+mn-ea"/>
                <a:cs typeface="+mn-cs"/>
              </a:defRPr>
            </a:lvl3pPr>
            <a:lvl4pPr>
              <a:defRPr kumimoji="0" lang="en-US" b="0" i="0" u="none" strike="noStrike" kern="0" cap="none" spc="0" normalizeH="0" baseline="0" dirty="0">
                <a:ln>
                  <a:noFill/>
                </a:ln>
                <a:solidFill>
                  <a:srgbClr val="404040"/>
                </a:solidFill>
                <a:effectLst/>
                <a:uLnTx/>
                <a:uFillTx/>
                <a:latin typeface="Trebuchet MS"/>
                <a:ea typeface="+mn-ea"/>
                <a:cs typeface="+mn-cs"/>
              </a:defRPr>
            </a:lvl4pPr>
            <a:lvl5pPr>
              <a:defRPr lang="en-US" sz="1400" b="0" kern="0" dirty="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5">
            <a:extLst>
              <a:ext uri="{FF2B5EF4-FFF2-40B4-BE49-F238E27FC236}">
                <a16:creationId xmlns:a16="http://schemas.microsoft.com/office/drawing/2014/main" id="{0D62ACE4-E869-4045-B664-18236EBDC9FB}"/>
              </a:ext>
            </a:extLst>
          </p:cNvPr>
          <p:cNvSpPr>
            <a:spLocks noGrp="1"/>
          </p:cNvSpPr>
          <p:nvPr>
            <p:ph sz="quarter" idx="14"/>
          </p:nvPr>
        </p:nvSpPr>
        <p:spPr>
          <a:xfrm>
            <a:off x="9312277" y="3841750"/>
            <a:ext cx="2422523" cy="2101850"/>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800" b="0" i="0" u="none" strike="noStrike" kern="0" cap="none" spc="0" normalizeH="0" baseline="0">
                <a:ln>
                  <a:noFill/>
                </a:ln>
                <a:solidFill>
                  <a:srgbClr val="404040"/>
                </a:solidFill>
                <a:effectLst/>
                <a:uLnTx/>
                <a:uFillTx/>
                <a:latin typeface="Trebuchet MS"/>
              </a:defRPr>
            </a:lvl1pPr>
            <a:lvl2pPr>
              <a:defRPr kumimoji="0" lang="en-US" sz="1800" b="0" i="0" u="none" strike="noStrike" kern="0" cap="none" spc="0" normalizeH="0" baseline="0">
                <a:ln>
                  <a:noFill/>
                </a:ln>
                <a:solidFill>
                  <a:srgbClr val="404040"/>
                </a:solidFill>
                <a:effectLst/>
                <a:uLnTx/>
                <a:uFillTx/>
                <a:latin typeface="Trebuchet MS"/>
              </a:defRPr>
            </a:lvl2pPr>
            <a:lvl3pPr>
              <a:defRPr kumimoji="0" lang="en-US" b="0" i="0" u="none" strike="noStrike" kern="0" cap="none" spc="0" normalizeH="0" baseline="0">
                <a:ln>
                  <a:noFill/>
                </a:ln>
                <a:solidFill>
                  <a:srgbClr val="404040"/>
                </a:solidFill>
                <a:effectLst/>
                <a:uLnTx/>
                <a:uFillTx/>
                <a:latin typeface="Trebuchet MS"/>
                <a:ea typeface="+mn-ea"/>
                <a:cs typeface="+mn-cs"/>
              </a:defRPr>
            </a:lvl3pPr>
            <a:lvl4pPr>
              <a:defRPr kumimoji="0" lang="en-US" b="0" i="0" u="none" strike="noStrike" kern="0" cap="none" spc="0" normalizeH="0" baseline="0">
                <a:ln>
                  <a:noFill/>
                </a:ln>
                <a:solidFill>
                  <a:srgbClr val="404040"/>
                </a:solidFill>
                <a:effectLst/>
                <a:uLnTx/>
                <a:uFillTx/>
                <a:latin typeface="Trebuchet MS"/>
                <a:ea typeface="+mn-ea"/>
                <a:cs typeface="+mn-cs"/>
              </a:defRPr>
            </a:lvl4pPr>
            <a:lvl5pPr>
              <a:defRPr lang="en-US" sz="1400" b="0" kern="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Picture Placeholder 11">
            <a:extLst>
              <a:ext uri="{FF2B5EF4-FFF2-40B4-BE49-F238E27FC236}">
                <a16:creationId xmlns:a16="http://schemas.microsoft.com/office/drawing/2014/main" id="{14451AC7-C66D-4239-9915-70C9EA1A0927}"/>
              </a:ext>
            </a:extLst>
          </p:cNvPr>
          <p:cNvSpPr>
            <a:spLocks noGrp="1"/>
          </p:cNvSpPr>
          <p:nvPr>
            <p:ph type="pic" sz="quarter" idx="15"/>
          </p:nvPr>
        </p:nvSpPr>
        <p:spPr>
          <a:xfrm>
            <a:off x="762000" y="1828800"/>
            <a:ext cx="1828800" cy="1828800"/>
          </a:xfrm>
          <a:prstGeom prst="ellipse">
            <a:avLst/>
          </a:prstGeom>
          <a:solidFill>
            <a:schemeClr val="bg2">
              <a:lumMod val="90000"/>
            </a:schemeClr>
          </a:solidFill>
        </p:spPr>
        <p:txBody>
          <a:bodyPr vert="horz" lIns="0" tIns="0" rIns="0" bIns="0" rtlCol="0">
            <a:noAutofit/>
          </a:bodyPr>
          <a:lstStyle>
            <a:lvl1pPr>
              <a:defRPr lang="en-US"/>
            </a:lvl1pPr>
          </a:lstStyle>
          <a:p>
            <a:pPr lvl="0"/>
            <a:r>
              <a:rPr lang="en-US"/>
              <a:t>Click icon to add picture</a:t>
            </a:r>
          </a:p>
        </p:txBody>
      </p:sp>
      <p:sp>
        <p:nvSpPr>
          <p:cNvPr id="13" name="Picture Placeholder 11">
            <a:extLst>
              <a:ext uri="{FF2B5EF4-FFF2-40B4-BE49-F238E27FC236}">
                <a16:creationId xmlns:a16="http://schemas.microsoft.com/office/drawing/2014/main" id="{59A22EFD-65DD-4585-AEE2-8396E76E5811}"/>
              </a:ext>
            </a:extLst>
          </p:cNvPr>
          <p:cNvSpPr>
            <a:spLocks noGrp="1"/>
          </p:cNvSpPr>
          <p:nvPr>
            <p:ph type="pic" sz="quarter" idx="16"/>
          </p:nvPr>
        </p:nvSpPr>
        <p:spPr>
          <a:xfrm>
            <a:off x="3701518" y="1828800"/>
            <a:ext cx="1828800" cy="1828800"/>
          </a:xfrm>
          <a:prstGeom prst="ellipse">
            <a:avLst/>
          </a:prstGeom>
          <a:solidFill>
            <a:schemeClr val="bg2">
              <a:lumMod val="90000"/>
            </a:schemeClr>
          </a:solidFill>
        </p:spPr>
        <p:txBody>
          <a:bodyPr vert="horz" lIns="0" tIns="0" rIns="0" bIns="0" rtlCol="0">
            <a:noAutofit/>
          </a:bodyPr>
          <a:lstStyle>
            <a:lvl1pPr>
              <a:defRPr lang="en-US"/>
            </a:lvl1pPr>
          </a:lstStyle>
          <a:p>
            <a:pPr lvl="0"/>
            <a:r>
              <a:rPr lang="en-US"/>
              <a:t>Click icon to add picture</a:t>
            </a:r>
          </a:p>
        </p:txBody>
      </p:sp>
      <p:sp>
        <p:nvSpPr>
          <p:cNvPr id="14" name="Picture Placeholder 11">
            <a:extLst>
              <a:ext uri="{FF2B5EF4-FFF2-40B4-BE49-F238E27FC236}">
                <a16:creationId xmlns:a16="http://schemas.microsoft.com/office/drawing/2014/main" id="{6DD84126-0921-41F6-B163-51AF08A3ABA3}"/>
              </a:ext>
            </a:extLst>
          </p:cNvPr>
          <p:cNvSpPr>
            <a:spLocks noGrp="1"/>
          </p:cNvSpPr>
          <p:nvPr>
            <p:ph type="pic" sz="quarter" idx="17"/>
          </p:nvPr>
        </p:nvSpPr>
        <p:spPr>
          <a:xfrm>
            <a:off x="6674378" y="1828800"/>
            <a:ext cx="1828800" cy="1828800"/>
          </a:xfrm>
          <a:prstGeom prst="ellipse">
            <a:avLst/>
          </a:prstGeom>
          <a:solidFill>
            <a:schemeClr val="bg2">
              <a:lumMod val="90000"/>
            </a:schemeClr>
          </a:solidFill>
        </p:spPr>
        <p:txBody>
          <a:bodyPr vert="horz" lIns="0" tIns="0" rIns="0" bIns="0" rtlCol="0">
            <a:noAutofit/>
          </a:bodyPr>
          <a:lstStyle>
            <a:lvl1pPr>
              <a:defRPr lang="en-US"/>
            </a:lvl1pPr>
          </a:lstStyle>
          <a:p>
            <a:pPr lvl="0"/>
            <a:r>
              <a:rPr lang="en-US"/>
              <a:t>Click icon to add picture</a:t>
            </a:r>
          </a:p>
        </p:txBody>
      </p:sp>
      <p:sp>
        <p:nvSpPr>
          <p:cNvPr id="15" name="Picture Placeholder 11">
            <a:extLst>
              <a:ext uri="{FF2B5EF4-FFF2-40B4-BE49-F238E27FC236}">
                <a16:creationId xmlns:a16="http://schemas.microsoft.com/office/drawing/2014/main" id="{AC9B8F5A-DAD5-4F60-A8B0-3BBABC6368A5}"/>
              </a:ext>
            </a:extLst>
          </p:cNvPr>
          <p:cNvSpPr>
            <a:spLocks noGrp="1"/>
          </p:cNvSpPr>
          <p:nvPr>
            <p:ph type="pic" sz="quarter" idx="18"/>
          </p:nvPr>
        </p:nvSpPr>
        <p:spPr>
          <a:xfrm>
            <a:off x="9609138" y="1828800"/>
            <a:ext cx="1828800" cy="1828800"/>
          </a:xfrm>
          <a:prstGeom prst="ellipse">
            <a:avLst/>
          </a:prstGeom>
          <a:solidFill>
            <a:schemeClr val="bg2">
              <a:lumMod val="90000"/>
            </a:schemeClr>
          </a:solidFill>
        </p:spPr>
        <p:txBody>
          <a:bodyPr vert="horz" lIns="0" tIns="0" rIns="0" bIns="0" rtlCol="0">
            <a:noAutofit/>
          </a:bodyPr>
          <a:lstStyle>
            <a:lvl1pPr>
              <a:defRPr lang="en-US"/>
            </a:lvl1pPr>
          </a:lstStyle>
          <a:p>
            <a:pPr lvl="0"/>
            <a:r>
              <a:rPr lang="en-US"/>
              <a:t>Click icon to add picture</a:t>
            </a:r>
          </a:p>
        </p:txBody>
      </p:sp>
      <p:sp>
        <p:nvSpPr>
          <p:cNvPr id="19" name="Content Placeholder 18">
            <a:extLst>
              <a:ext uri="{FF2B5EF4-FFF2-40B4-BE49-F238E27FC236}">
                <a16:creationId xmlns:a16="http://schemas.microsoft.com/office/drawing/2014/main" id="{EEC227A9-8E51-46FF-914E-D0C0DCAC1720}"/>
              </a:ext>
            </a:extLst>
          </p:cNvPr>
          <p:cNvSpPr>
            <a:spLocks noGrp="1"/>
          </p:cNvSpPr>
          <p:nvPr>
            <p:ph sz="quarter" idx="19"/>
          </p:nvPr>
        </p:nvSpPr>
        <p:spPr>
          <a:xfrm>
            <a:off x="457200" y="3848100"/>
            <a:ext cx="2438400" cy="2095499"/>
          </a:xfrm>
          <a:prstGeom prst="rect">
            <a:avLst/>
          </a:prstGeom>
          <a:solidFill>
            <a:srgbClr val="FFFFFF"/>
          </a:solidFill>
          <a:effectLst>
            <a:outerShdw blurRad="190500" algn="ctr" rotWithShape="0">
              <a:prstClr val="black">
                <a:alpha val="15000"/>
              </a:prstClr>
            </a:outerShdw>
          </a:effectLst>
        </p:spPr>
        <p:txBody>
          <a:bodyPr vert="horz" lIns="182880" tIns="182880" rIns="182880" bIns="182880" numCol="1" spcCol="228600" rtlCol="0">
            <a:noAutofit/>
          </a:bodyPr>
          <a:lstStyle>
            <a:lvl1pPr>
              <a:defRPr kumimoji="0" lang="en-US" sz="1800" b="1" i="0" u="none" strike="noStrike" kern="0" cap="all" spc="0" normalizeH="0" baseline="0">
                <a:ln>
                  <a:noFill/>
                </a:ln>
                <a:solidFill>
                  <a:schemeClr val="accent1"/>
                </a:solidFill>
                <a:effectLst/>
                <a:uLnTx/>
                <a:uFillTx/>
                <a:latin typeface="Trebuchet MS"/>
              </a:defRPr>
            </a:lvl1pPr>
            <a:lvl2pPr>
              <a:defRPr lang="en-US" dirty="0">
                <a:solidFill>
                  <a:schemeClr val="tx2"/>
                </a:solidFill>
                <a:latin typeface="+mn-lt"/>
              </a:defRPr>
            </a:lvl2pPr>
            <a:lvl3pPr>
              <a:defRPr lang="en-US" sz="1400" b="0" kern="0">
                <a:ea typeface="+mn-ea"/>
                <a:cs typeface="+mn-cs"/>
              </a:defRPr>
            </a:lvl3pPr>
            <a:lvl4pPr>
              <a:defRPr lang="en-US" sz="1400" b="0" kern="0">
                <a:ea typeface="+mn-ea"/>
                <a:cs typeface="+mn-cs"/>
              </a:defRPr>
            </a:lvl4pPr>
            <a:lvl5pPr>
              <a:defRPr lang="en-US" sz="1400" b="0" kern="0">
                <a:ea typeface="+mn-ea"/>
                <a:cs typeface="+mn-cs"/>
              </a:defRPr>
            </a:lvl5p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800" b="0" i="0" u="none" strike="noStrike" kern="0" cap="none" spc="0" normalizeH="0" baseline="0" noProof="0">
                <a:ln>
                  <a:noFill/>
                </a:ln>
                <a:solidFill>
                  <a:srgbClr val="404040"/>
                </a:solidFill>
                <a:effectLst/>
                <a:uLnTx/>
                <a:uFillTx/>
                <a:latin typeface="Trebuchet MS"/>
                <a:ea typeface="+mn-ea"/>
                <a:cs typeface="+mn-cs"/>
              </a:rPr>
              <a:t>Click to edit Master text styles</a:t>
            </a:r>
          </a:p>
          <a:p>
            <a:pPr marL="0" marR="0" lvl="1" indent="0" algn="l" defTabSz="914400" rtl="0" eaLnBrk="1" fontAlgn="base" latinLnBrk="0" hangingPunct="1">
              <a:lnSpc>
                <a:spcPct val="100000"/>
              </a:lnSpc>
              <a:spcBef>
                <a:spcPts val="0"/>
              </a:spcBef>
              <a:spcAft>
                <a:spcPts val="600"/>
              </a:spcAft>
              <a:buClrTx/>
              <a:buSzTx/>
              <a:buFontTx/>
              <a:buNone/>
              <a:tabLst/>
              <a:defRPr/>
            </a:pPr>
            <a:r>
              <a:rPr kumimoji="0" lang="en-US" sz="1800" b="0" i="0" u="none" strike="noStrike" kern="0" cap="none" spc="0" normalizeH="0" baseline="0" noProof="0">
                <a:ln>
                  <a:noFill/>
                </a:ln>
                <a:solidFill>
                  <a:srgbClr val="404040"/>
                </a:solidFill>
                <a:effectLst/>
                <a:uLnTx/>
                <a:uFillTx/>
                <a:latin typeface="Trebuchet MS"/>
                <a:ea typeface="+mn-ea"/>
                <a:cs typeface="+mn-cs"/>
              </a:rPr>
              <a:t>Second level</a:t>
            </a:r>
          </a:p>
          <a:p>
            <a:pPr marL="0" marR="0" lvl="2" indent="0" algn="l" defTabSz="914400" rtl="0" eaLnBrk="1" fontAlgn="base" latinLnBrk="0" hangingPunct="1">
              <a:lnSpc>
                <a:spcPct val="100000"/>
              </a:lnSpc>
              <a:spcBef>
                <a:spcPts val="0"/>
              </a:spcBef>
              <a:spcAft>
                <a:spcPts val="600"/>
              </a:spcAft>
              <a:buClrTx/>
              <a:buSzTx/>
              <a:buFontTx/>
              <a:buNone/>
              <a:tabLst/>
              <a:defRPr/>
            </a:pPr>
            <a:r>
              <a:rPr kumimoji="0" lang="en-US" sz="1800" b="0" i="0" u="none" strike="noStrike" kern="0" cap="none" spc="0" normalizeH="0" baseline="0" noProof="0">
                <a:ln>
                  <a:noFill/>
                </a:ln>
                <a:solidFill>
                  <a:srgbClr val="404040"/>
                </a:solidFill>
                <a:effectLst/>
                <a:uLnTx/>
                <a:uFillTx/>
                <a:latin typeface="Trebuchet MS"/>
                <a:ea typeface="+mn-ea"/>
                <a:cs typeface="+mn-cs"/>
              </a:rPr>
              <a:t>Third level</a:t>
            </a:r>
          </a:p>
          <a:p>
            <a:pPr marL="0" marR="0" lvl="3" indent="0" algn="l" defTabSz="914400" rtl="0" eaLnBrk="1" fontAlgn="base" latinLnBrk="0" hangingPunct="1">
              <a:lnSpc>
                <a:spcPct val="100000"/>
              </a:lnSpc>
              <a:spcBef>
                <a:spcPts val="0"/>
              </a:spcBef>
              <a:spcAft>
                <a:spcPts val="600"/>
              </a:spcAft>
              <a:buClrTx/>
              <a:buSzTx/>
              <a:buFontTx/>
              <a:buNone/>
              <a:tabLst/>
              <a:defRPr/>
            </a:pPr>
            <a:r>
              <a:rPr kumimoji="0" lang="en-US" sz="1800" b="0" i="0" u="none" strike="noStrike" kern="0" cap="none" spc="0" normalizeH="0" baseline="0" noProof="0">
                <a:ln>
                  <a:noFill/>
                </a:ln>
                <a:solidFill>
                  <a:srgbClr val="404040"/>
                </a:solidFill>
                <a:effectLst/>
                <a:uLnTx/>
                <a:uFillTx/>
                <a:latin typeface="Trebuchet MS"/>
                <a:ea typeface="+mn-ea"/>
                <a:cs typeface="+mn-cs"/>
              </a:rPr>
              <a:t>Fourth level</a:t>
            </a:r>
          </a:p>
        </p:txBody>
      </p:sp>
      <p:sp>
        <p:nvSpPr>
          <p:cNvPr id="4" name="Footer Placeholder 1">
            <a:extLst>
              <a:ext uri="{FF2B5EF4-FFF2-40B4-BE49-F238E27FC236}">
                <a16:creationId xmlns:a16="http://schemas.microsoft.com/office/drawing/2014/main" id="{097050FC-C883-72FB-962E-9A4F9F92CC35}"/>
              </a:ext>
            </a:extLst>
          </p:cNvPr>
          <p:cNvSpPr>
            <a:spLocks noGrp="1"/>
          </p:cNvSpPr>
          <p:nvPr>
            <p:ph type="ftr" sz="quarter" idx="3"/>
          </p:nvPr>
        </p:nvSpPr>
        <p:spPr>
          <a:xfrm>
            <a:off x="457200" y="6400800"/>
            <a:ext cx="4751458" cy="228600"/>
          </a:xfrm>
          <a:prstGeom prst="rect">
            <a:avLst/>
          </a:prstGeom>
        </p:spPr>
        <p:txBody>
          <a:bodyPr vert="horz" lIns="91440" tIns="91440" rIns="91440" bIns="91440" rtlCol="0" anchor="ctr"/>
          <a:lstStyle>
            <a:lvl1pPr algn="l">
              <a:defRPr sz="900" cap="all" baseline="0">
                <a:solidFill>
                  <a:schemeClr val="tx1"/>
                </a:solidFill>
              </a:defRPr>
            </a:lvl1pPr>
          </a:lstStyle>
          <a:p>
            <a:endParaRPr lang="en-US" dirty="0"/>
          </a:p>
        </p:txBody>
      </p:sp>
      <p:sp>
        <p:nvSpPr>
          <p:cNvPr id="9" name="Title 8">
            <a:extLst>
              <a:ext uri="{FF2B5EF4-FFF2-40B4-BE49-F238E27FC236}">
                <a16:creationId xmlns:a16="http://schemas.microsoft.com/office/drawing/2014/main" id="{7DE08E51-8C21-2841-A656-377824835ECD}"/>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834368600"/>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guide id="3" orient="horz" pos="1152">
          <p15:clr>
            <a:srgbClr val="FBAE40"/>
          </p15:clr>
        </p15:guide>
        <p15:guide id="4" pos="5568">
          <p15:clr>
            <a:srgbClr val="FBAE40"/>
          </p15:clr>
        </p15:guide>
        <p15:guide id="5" pos="5856">
          <p15:clr>
            <a:srgbClr val="FBAE40"/>
          </p15:clr>
        </p15:guide>
        <p15:guide id="6" pos="2112">
          <p15:clr>
            <a:srgbClr val="FBAE40"/>
          </p15:clr>
        </p15:guide>
        <p15:guide id="7" pos="1824">
          <p15:clr>
            <a:srgbClr val="FBAE40"/>
          </p15:clr>
        </p15:guide>
        <p15:guide id="8" orient="horz" pos="1056">
          <p15:clr>
            <a:srgbClr val="FBAE40"/>
          </p15:clr>
        </p15:guide>
        <p15:guide id="9" orient="horz" pos="2424">
          <p15:clr>
            <a:srgbClr val="FBAE40"/>
          </p15:clr>
        </p15:guide>
        <p15:guide id="10" orient="horz" pos="230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showMasterPhAnim="0" preserve="1">
  <p:cSld name="Agenda F">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542724-8195-313D-E15C-907E2A8F34CE}"/>
              </a:ext>
            </a:extLst>
          </p:cNvPr>
          <p:cNvPicPr>
            <a:picLocks noChangeAspect="1"/>
          </p:cNvPicPr>
          <p:nvPr/>
        </p:nvPicPr>
        <p:blipFill rotWithShape="1">
          <a:blip r:embed="rId2"/>
          <a:srcRect t="927" r="851"/>
          <a:stretch/>
        </p:blipFill>
        <p:spPr>
          <a:xfrm>
            <a:off x="-4396" y="-4396"/>
            <a:ext cx="12196395" cy="6862396"/>
          </a:xfrm>
          <a:prstGeom prst="rect">
            <a:avLst/>
          </a:prstGeom>
        </p:spPr>
      </p:pic>
      <p:sp>
        <p:nvSpPr>
          <p:cNvPr id="26" name="Freeform: Shape 25">
            <a:extLst>
              <a:ext uri="{FF2B5EF4-FFF2-40B4-BE49-F238E27FC236}">
                <a16:creationId xmlns:a16="http://schemas.microsoft.com/office/drawing/2014/main" id="{B416734E-E58E-4460-A5C4-149B389B810B}"/>
              </a:ext>
            </a:extLst>
          </p:cNvPr>
          <p:cNvSpPr>
            <a:spLocks noChangeAspect="1"/>
          </p:cNvSpPr>
          <p:nvPr/>
        </p:nvSpPr>
        <p:spPr>
          <a:xfrm rot="16200000" flipH="1">
            <a:off x="5240430" y="-93561"/>
            <a:ext cx="6862403" cy="7040732"/>
          </a:xfrm>
          <a:custGeom>
            <a:avLst/>
            <a:gdLst>
              <a:gd name="connsiteX0" fmla="*/ 0 w 6862403"/>
              <a:gd name="connsiteY0" fmla="*/ 4804005 h 7040732"/>
              <a:gd name="connsiteX1" fmla="*/ 0 w 6862403"/>
              <a:gd name="connsiteY1" fmla="*/ 7040732 h 7040732"/>
              <a:gd name="connsiteX2" fmla="*/ 5058809 w 6862403"/>
              <a:gd name="connsiteY2" fmla="*/ 7040732 h 7040732"/>
              <a:gd name="connsiteX3" fmla="*/ 6862403 w 6862403"/>
              <a:gd name="connsiteY3" fmla="*/ 5778131 h 7040732"/>
              <a:gd name="connsiteX4" fmla="*/ 6862403 w 6862403"/>
              <a:gd name="connsiteY4" fmla="*/ 0 h 7040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2403" h="7040732">
                <a:moveTo>
                  <a:pt x="0" y="4804005"/>
                </a:moveTo>
                <a:lnTo>
                  <a:pt x="0" y="7040732"/>
                </a:lnTo>
                <a:lnTo>
                  <a:pt x="5058809" y="7040732"/>
                </a:lnTo>
                <a:lnTo>
                  <a:pt x="6862403" y="5778131"/>
                </a:lnTo>
                <a:lnTo>
                  <a:pt x="6862403" y="0"/>
                </a:lnTo>
                <a:close/>
              </a:path>
            </a:pathLst>
          </a:custGeom>
          <a:gradFill>
            <a:gsLst>
              <a:gs pos="0">
                <a:schemeClr val="accent3"/>
              </a:gs>
              <a:gs pos="100000">
                <a:schemeClr val="accent1"/>
              </a:gs>
            </a:gsLst>
            <a:lin ang="10800000" scaled="1"/>
          </a:gradFill>
          <a:ln w="9525" cap="flat">
            <a:noFill/>
            <a:prstDash val="solid"/>
            <a:miter/>
          </a:ln>
        </p:spPr>
        <p:txBody>
          <a:bodyPr rtlCol="0" anchor="ctr"/>
          <a:lstStyle/>
          <a:p>
            <a:endParaRPr lang="en-US" dirty="0"/>
          </a:p>
        </p:txBody>
      </p:sp>
      <p:sp>
        <p:nvSpPr>
          <p:cNvPr id="16" name="Content Placeholder 6">
            <a:extLst>
              <a:ext uri="{FF2B5EF4-FFF2-40B4-BE49-F238E27FC236}">
                <a16:creationId xmlns:a16="http://schemas.microsoft.com/office/drawing/2014/main" id="{BDD92B52-0D81-4589-A3C0-1B4D6751048B}"/>
              </a:ext>
            </a:extLst>
          </p:cNvPr>
          <p:cNvSpPr>
            <a:spLocks noGrp="1"/>
          </p:cNvSpPr>
          <p:nvPr>
            <p:ph sz="quarter" idx="15"/>
          </p:nvPr>
        </p:nvSpPr>
        <p:spPr>
          <a:xfrm>
            <a:off x="9525000" y="2240096"/>
            <a:ext cx="2209801" cy="914401"/>
          </a:xfrm>
          <a:noFill/>
        </p:spPr>
        <p:txBody>
          <a:bodyPr lIns="0" tIns="0" rIns="0" bIns="0" anchor="ctr"/>
          <a:lstStyle>
            <a:lvl1pPr>
              <a:defRPr sz="1600">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8" name="Picture Placeholder 8">
            <a:extLst>
              <a:ext uri="{FF2B5EF4-FFF2-40B4-BE49-F238E27FC236}">
                <a16:creationId xmlns:a16="http://schemas.microsoft.com/office/drawing/2014/main" id="{32BFF9DF-B5F6-4664-B0C6-4349B217D640}"/>
              </a:ext>
            </a:extLst>
          </p:cNvPr>
          <p:cNvSpPr>
            <a:spLocks noGrp="1"/>
          </p:cNvSpPr>
          <p:nvPr>
            <p:ph type="pic" sz="quarter" idx="16" hasCustomPrompt="1"/>
          </p:nvPr>
        </p:nvSpPr>
        <p:spPr>
          <a:xfrm>
            <a:off x="8382001" y="2240097"/>
            <a:ext cx="914400" cy="914400"/>
          </a:xfrm>
          <a:prstGeom prst="ellipse">
            <a:avLst/>
          </a:prstGeom>
          <a:noFill/>
        </p:spPr>
        <p:txBody>
          <a:bodyPr anchor="ctr"/>
          <a:lstStyle>
            <a:lvl1pPr algn="ctr">
              <a:defRPr sz="1100" b="1"/>
            </a:lvl1pPr>
          </a:lstStyle>
          <a:p>
            <a:r>
              <a:rPr lang="en-US" dirty="0"/>
              <a:t>Headshot</a:t>
            </a:r>
          </a:p>
        </p:txBody>
      </p:sp>
      <p:sp>
        <p:nvSpPr>
          <p:cNvPr id="19" name="Content Placeholder 6">
            <a:extLst>
              <a:ext uri="{FF2B5EF4-FFF2-40B4-BE49-F238E27FC236}">
                <a16:creationId xmlns:a16="http://schemas.microsoft.com/office/drawing/2014/main" id="{27133A1E-1BF0-440B-9042-1719789550A6}"/>
              </a:ext>
            </a:extLst>
          </p:cNvPr>
          <p:cNvSpPr>
            <a:spLocks noGrp="1"/>
          </p:cNvSpPr>
          <p:nvPr>
            <p:ph sz="quarter" idx="17"/>
          </p:nvPr>
        </p:nvSpPr>
        <p:spPr>
          <a:xfrm>
            <a:off x="9525000" y="3356243"/>
            <a:ext cx="2209801" cy="914401"/>
          </a:xfrm>
          <a:noFill/>
        </p:spPr>
        <p:txBody>
          <a:bodyPr lIns="0" tIns="0" rIns="0" bIns="0" anchor="ctr"/>
          <a:lstStyle>
            <a:lvl1pPr>
              <a:defRPr sz="1600">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1" name="Picture Placeholder 8">
            <a:extLst>
              <a:ext uri="{FF2B5EF4-FFF2-40B4-BE49-F238E27FC236}">
                <a16:creationId xmlns:a16="http://schemas.microsoft.com/office/drawing/2014/main" id="{14CF42AE-A0F2-43D8-B2F7-27614755FDEA}"/>
              </a:ext>
            </a:extLst>
          </p:cNvPr>
          <p:cNvSpPr>
            <a:spLocks noGrp="1"/>
          </p:cNvSpPr>
          <p:nvPr>
            <p:ph type="pic" sz="quarter" idx="18" hasCustomPrompt="1"/>
          </p:nvPr>
        </p:nvSpPr>
        <p:spPr>
          <a:xfrm>
            <a:off x="8382001" y="3356244"/>
            <a:ext cx="914400" cy="914400"/>
          </a:xfrm>
          <a:prstGeom prst="ellipse">
            <a:avLst/>
          </a:prstGeom>
          <a:noFill/>
        </p:spPr>
        <p:txBody>
          <a:bodyPr anchor="ctr"/>
          <a:lstStyle>
            <a:lvl1pPr algn="ctr">
              <a:defRPr sz="1100" b="1"/>
            </a:lvl1pPr>
          </a:lstStyle>
          <a:p>
            <a:r>
              <a:rPr lang="en-US"/>
              <a:t>Headshot</a:t>
            </a:r>
          </a:p>
        </p:txBody>
      </p:sp>
      <p:sp>
        <p:nvSpPr>
          <p:cNvPr id="31" name="Title 2">
            <a:extLst>
              <a:ext uri="{FF2B5EF4-FFF2-40B4-BE49-F238E27FC236}">
                <a16:creationId xmlns:a16="http://schemas.microsoft.com/office/drawing/2014/main" id="{8CB9BC1C-368B-436F-B2FC-82C0AF385E10}"/>
              </a:ext>
            </a:extLst>
          </p:cNvPr>
          <p:cNvSpPr txBox="1">
            <a:spLocks/>
          </p:cNvSpPr>
          <p:nvPr/>
        </p:nvSpPr>
        <p:spPr bwMode="auto">
          <a:xfrm>
            <a:off x="8382001" y="1832528"/>
            <a:ext cx="3352800" cy="29472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rtl="0" eaLnBrk="1" fontAlgn="base" hangingPunct="1">
              <a:lnSpc>
                <a:spcPct val="105000"/>
              </a:lnSpc>
              <a:spcBef>
                <a:spcPct val="0"/>
              </a:spcBef>
              <a:spcAft>
                <a:spcPct val="0"/>
              </a:spcAft>
              <a:defRPr sz="2800" b="0" cap="none" baseline="0">
                <a:solidFill>
                  <a:schemeClr val="bg1"/>
                </a:solidFill>
                <a:latin typeface="+mj-lt"/>
                <a:ea typeface="+mj-ea"/>
                <a:cs typeface="+mj-cs"/>
              </a:defRPr>
            </a:lvl1pPr>
            <a:lvl2pPr algn="l" rtl="0" eaLnBrk="1" fontAlgn="base" hangingPunct="1">
              <a:lnSpc>
                <a:spcPct val="105000"/>
              </a:lnSpc>
              <a:spcBef>
                <a:spcPct val="0"/>
              </a:spcBef>
              <a:spcAft>
                <a:spcPct val="0"/>
              </a:spcAft>
              <a:defRPr sz="2800" b="1">
                <a:solidFill>
                  <a:srgbClr val="ED1A3B"/>
                </a:solidFill>
                <a:latin typeface="Trebuchet MS" pitchFamily="34" charset="0"/>
              </a:defRPr>
            </a:lvl2pPr>
            <a:lvl3pPr algn="l" rtl="0" eaLnBrk="1" fontAlgn="base" hangingPunct="1">
              <a:lnSpc>
                <a:spcPct val="105000"/>
              </a:lnSpc>
              <a:spcBef>
                <a:spcPct val="0"/>
              </a:spcBef>
              <a:spcAft>
                <a:spcPct val="0"/>
              </a:spcAft>
              <a:defRPr sz="2800" b="1">
                <a:solidFill>
                  <a:srgbClr val="ED1A3B"/>
                </a:solidFill>
                <a:latin typeface="Trebuchet MS" pitchFamily="34" charset="0"/>
              </a:defRPr>
            </a:lvl3pPr>
            <a:lvl4pPr algn="l" rtl="0" eaLnBrk="1" fontAlgn="base" hangingPunct="1">
              <a:lnSpc>
                <a:spcPct val="105000"/>
              </a:lnSpc>
              <a:spcBef>
                <a:spcPct val="0"/>
              </a:spcBef>
              <a:spcAft>
                <a:spcPct val="0"/>
              </a:spcAft>
              <a:defRPr sz="2800" b="1">
                <a:solidFill>
                  <a:srgbClr val="ED1A3B"/>
                </a:solidFill>
                <a:latin typeface="Trebuchet MS" pitchFamily="34" charset="0"/>
              </a:defRPr>
            </a:lvl4pPr>
            <a:lvl5pPr algn="l" rtl="0" eaLnBrk="1" fontAlgn="base" hangingPunct="1">
              <a:lnSpc>
                <a:spcPct val="105000"/>
              </a:lnSpc>
              <a:spcBef>
                <a:spcPct val="0"/>
              </a:spcBef>
              <a:spcAft>
                <a:spcPct val="0"/>
              </a:spcAft>
              <a:defRPr sz="2800" b="1">
                <a:solidFill>
                  <a:srgbClr val="ED1A3B"/>
                </a:solidFill>
                <a:latin typeface="Trebuchet MS" pitchFamily="34" charset="0"/>
              </a:defRPr>
            </a:lvl5pPr>
            <a:lvl6pPr marL="457200" algn="l" rtl="0" eaLnBrk="1" fontAlgn="base" hangingPunct="1">
              <a:lnSpc>
                <a:spcPct val="105000"/>
              </a:lnSpc>
              <a:spcBef>
                <a:spcPct val="0"/>
              </a:spcBef>
              <a:spcAft>
                <a:spcPct val="0"/>
              </a:spcAft>
              <a:defRPr sz="2800" b="1">
                <a:solidFill>
                  <a:srgbClr val="ED1A3B"/>
                </a:solidFill>
                <a:latin typeface="Trebuchet MS" pitchFamily="34" charset="0"/>
              </a:defRPr>
            </a:lvl6pPr>
            <a:lvl7pPr marL="914400" algn="l" rtl="0" eaLnBrk="1" fontAlgn="base" hangingPunct="1">
              <a:lnSpc>
                <a:spcPct val="105000"/>
              </a:lnSpc>
              <a:spcBef>
                <a:spcPct val="0"/>
              </a:spcBef>
              <a:spcAft>
                <a:spcPct val="0"/>
              </a:spcAft>
              <a:defRPr sz="2800" b="1">
                <a:solidFill>
                  <a:srgbClr val="ED1A3B"/>
                </a:solidFill>
                <a:latin typeface="Trebuchet MS" pitchFamily="34" charset="0"/>
              </a:defRPr>
            </a:lvl7pPr>
            <a:lvl8pPr marL="1371600" algn="l" rtl="0" eaLnBrk="1" fontAlgn="base" hangingPunct="1">
              <a:lnSpc>
                <a:spcPct val="105000"/>
              </a:lnSpc>
              <a:spcBef>
                <a:spcPct val="0"/>
              </a:spcBef>
              <a:spcAft>
                <a:spcPct val="0"/>
              </a:spcAft>
              <a:defRPr sz="2800" b="1">
                <a:solidFill>
                  <a:srgbClr val="ED1A3B"/>
                </a:solidFill>
                <a:latin typeface="Trebuchet MS" pitchFamily="34" charset="0"/>
              </a:defRPr>
            </a:lvl8pPr>
            <a:lvl9pPr marL="1828800" algn="l" rtl="0" eaLnBrk="1" fontAlgn="base" hangingPunct="1">
              <a:lnSpc>
                <a:spcPct val="105000"/>
              </a:lnSpc>
              <a:spcBef>
                <a:spcPct val="0"/>
              </a:spcBef>
              <a:spcAft>
                <a:spcPct val="0"/>
              </a:spcAft>
              <a:defRPr sz="2800" b="1">
                <a:solidFill>
                  <a:srgbClr val="ED1A3B"/>
                </a:solidFill>
                <a:latin typeface="Trebuchet MS" pitchFamily="34" charset="0"/>
              </a:defRPr>
            </a:lvl9pPr>
          </a:lstStyle>
          <a:p>
            <a:pPr algn="ctr"/>
            <a:r>
              <a:rPr lang="en-US" sz="2000" b="1" kern="0" dirty="0">
                <a:solidFill>
                  <a:schemeClr val="bg1"/>
                </a:solidFill>
              </a:rPr>
              <a:t>WITH YOU TODAY</a:t>
            </a:r>
          </a:p>
        </p:txBody>
      </p:sp>
      <p:sp>
        <p:nvSpPr>
          <p:cNvPr id="2" name="Footer Placeholder 1">
            <a:extLst>
              <a:ext uri="{FF2B5EF4-FFF2-40B4-BE49-F238E27FC236}">
                <a16:creationId xmlns:a16="http://schemas.microsoft.com/office/drawing/2014/main" id="{328C3185-42BF-95EA-0AFE-86582EF09569}"/>
              </a:ext>
            </a:extLst>
          </p:cNvPr>
          <p:cNvSpPr>
            <a:spLocks noGrp="1"/>
          </p:cNvSpPr>
          <p:nvPr>
            <p:ph type="ftr" sz="quarter" idx="19"/>
          </p:nvPr>
        </p:nvSpPr>
        <p:spPr/>
        <p:txBody>
          <a:bodyPr/>
          <a:lstStyle>
            <a:lvl1pPr>
              <a:defRPr>
                <a:solidFill>
                  <a:schemeClr val="bg1"/>
                </a:solidFill>
              </a:defRPr>
            </a:lvl1pPr>
          </a:lstStyle>
          <a:p>
            <a:r>
              <a:rPr lang="en-US"/>
              <a:t>FOOTER</a:t>
            </a:r>
            <a:endParaRPr lang="en-US" dirty="0"/>
          </a:p>
        </p:txBody>
      </p:sp>
      <p:sp>
        <p:nvSpPr>
          <p:cNvPr id="13" name="Content Placeholder 9">
            <a:extLst>
              <a:ext uri="{FF2B5EF4-FFF2-40B4-BE49-F238E27FC236}">
                <a16:creationId xmlns:a16="http://schemas.microsoft.com/office/drawing/2014/main" id="{7F3FD644-328F-4A02-B615-CDAEA7F45866}"/>
              </a:ext>
            </a:extLst>
          </p:cNvPr>
          <p:cNvSpPr>
            <a:spLocks noGrp="1"/>
          </p:cNvSpPr>
          <p:nvPr>
            <p:ph sz="quarter" idx="11"/>
          </p:nvPr>
        </p:nvSpPr>
        <p:spPr>
          <a:xfrm>
            <a:off x="457199" y="1828800"/>
            <a:ext cx="7467601" cy="4114800"/>
          </a:xfrm>
          <a:solidFill>
            <a:schemeClr val="bg1"/>
          </a:solidFill>
          <a:effectLst/>
        </p:spPr>
        <p:txBody>
          <a:bodyPr vert="horz" lIns="274320" tIns="182880" rIns="182880" bIns="182880" rtlCol="0" anchor="ctr">
            <a:noAutofit/>
          </a:bodyPr>
          <a:lstStyle>
            <a:lvl1pPr>
              <a:defRPr lang="en-US" sz="1800" smtClean="0"/>
            </a:lvl1pPr>
            <a:lvl2pPr>
              <a:defRPr lang="en-US" sz="1800" smtClean="0"/>
            </a:lvl2pPr>
            <a:lvl3pPr>
              <a:defRPr lang="en-US" smtClean="0"/>
            </a:lvl3pPr>
            <a:lvl4pPr>
              <a:defRPr lang="en-US" sz="1400" smtClean="0"/>
            </a:lvl4pPr>
            <a:lvl5pPr>
              <a:defRPr lang="en-US" sz="1400"/>
            </a:lvl5pPr>
          </a:lstStyle>
          <a:p>
            <a:pPr lvl="0">
              <a:spcBef>
                <a:spcPts val="1200"/>
              </a:spcBef>
            </a:pPr>
            <a:r>
              <a:rPr lang="en-US"/>
              <a:t>Click to edit Master text styles</a:t>
            </a:r>
          </a:p>
          <a:p>
            <a:pPr lvl="1">
              <a:spcBef>
                <a:spcPts val="1200"/>
              </a:spcBef>
            </a:pPr>
            <a:r>
              <a:rPr lang="en-US"/>
              <a:t>Second level</a:t>
            </a:r>
          </a:p>
          <a:p>
            <a:pPr lvl="2">
              <a:spcBef>
                <a:spcPts val="1200"/>
              </a:spcBef>
            </a:pPr>
            <a:r>
              <a:rPr lang="en-US"/>
              <a:t>Third level</a:t>
            </a:r>
          </a:p>
          <a:p>
            <a:pPr lvl="3">
              <a:spcBef>
                <a:spcPts val="1200"/>
              </a:spcBef>
            </a:pPr>
            <a:r>
              <a:rPr lang="en-US"/>
              <a:t>Fourth level</a:t>
            </a:r>
          </a:p>
          <a:p>
            <a:pPr lvl="4">
              <a:spcBef>
                <a:spcPts val="1200"/>
              </a:spcBef>
            </a:pPr>
            <a:r>
              <a:rPr lang="en-US"/>
              <a:t>Fifth level</a:t>
            </a:r>
          </a:p>
        </p:txBody>
      </p:sp>
      <p:sp>
        <p:nvSpPr>
          <p:cNvPr id="6" name="Title 5">
            <a:extLst>
              <a:ext uri="{FF2B5EF4-FFF2-40B4-BE49-F238E27FC236}">
                <a16:creationId xmlns:a16="http://schemas.microsoft.com/office/drawing/2014/main" id="{B55041A9-F7BF-41D7-AA04-4BCABB4609A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20" name="Content Placeholder 6">
            <a:extLst>
              <a:ext uri="{FF2B5EF4-FFF2-40B4-BE49-F238E27FC236}">
                <a16:creationId xmlns:a16="http://schemas.microsoft.com/office/drawing/2014/main" id="{426632F9-6AA5-450D-B287-E9C57994210B}"/>
              </a:ext>
            </a:extLst>
          </p:cNvPr>
          <p:cNvSpPr>
            <a:spLocks noGrp="1"/>
          </p:cNvSpPr>
          <p:nvPr>
            <p:ph sz="quarter" idx="20"/>
          </p:nvPr>
        </p:nvSpPr>
        <p:spPr>
          <a:xfrm>
            <a:off x="9525000" y="4472390"/>
            <a:ext cx="2209801" cy="914401"/>
          </a:xfrm>
          <a:noFill/>
        </p:spPr>
        <p:txBody>
          <a:bodyPr lIns="0" tIns="0" rIns="0" bIns="0" anchor="ctr"/>
          <a:lstStyle>
            <a:lvl1pPr>
              <a:defRPr sz="1600">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2" name="Picture Placeholder 8">
            <a:extLst>
              <a:ext uri="{FF2B5EF4-FFF2-40B4-BE49-F238E27FC236}">
                <a16:creationId xmlns:a16="http://schemas.microsoft.com/office/drawing/2014/main" id="{1398DAE0-79AE-498C-865B-01C6D2619867}"/>
              </a:ext>
            </a:extLst>
          </p:cNvPr>
          <p:cNvSpPr>
            <a:spLocks noGrp="1"/>
          </p:cNvSpPr>
          <p:nvPr>
            <p:ph type="pic" sz="quarter" idx="21" hasCustomPrompt="1"/>
          </p:nvPr>
        </p:nvSpPr>
        <p:spPr>
          <a:xfrm>
            <a:off x="8382001" y="4472391"/>
            <a:ext cx="914400" cy="914400"/>
          </a:xfrm>
          <a:prstGeom prst="ellipse">
            <a:avLst/>
          </a:prstGeom>
          <a:noFill/>
        </p:spPr>
        <p:txBody>
          <a:bodyPr anchor="ctr"/>
          <a:lstStyle>
            <a:lvl1pPr algn="ctr">
              <a:defRPr sz="1100" b="1"/>
            </a:lvl1pPr>
          </a:lstStyle>
          <a:p>
            <a:r>
              <a:rPr lang="en-US"/>
              <a:t>Headshot</a:t>
            </a:r>
          </a:p>
        </p:txBody>
      </p:sp>
      <p:sp>
        <p:nvSpPr>
          <p:cNvPr id="15" name="Slide Number Placeholder 5">
            <a:extLst>
              <a:ext uri="{FF2B5EF4-FFF2-40B4-BE49-F238E27FC236}">
                <a16:creationId xmlns:a16="http://schemas.microsoft.com/office/drawing/2014/main" id="{FA20B866-B5AE-4723-BDD8-1F4B3BB303D3}"/>
              </a:ext>
            </a:extLst>
          </p:cNvPr>
          <p:cNvSpPr txBox="1">
            <a:spLocks/>
          </p:cNvSpPr>
          <p:nvPr/>
        </p:nvSpPr>
        <p:spPr bwMode="auto">
          <a:xfrm>
            <a:off x="1" y="6400800"/>
            <a:ext cx="457199" cy="228600"/>
          </a:xfrm>
          <a:prstGeom prst="rect">
            <a:avLst/>
          </a:prstGeom>
          <a:solidFill>
            <a:schemeClr val="accent2"/>
          </a:solidFill>
          <a:ln w="9525">
            <a:noFill/>
            <a:miter lim="800000"/>
            <a:headEnd/>
            <a:tailEnd/>
          </a:ln>
          <a:effectLst/>
        </p:spPr>
        <p:txBody>
          <a:bodyPr vert="horz" wrap="square" lIns="91440" tIns="91440" rIns="91440" bIns="91440" numCol="1" anchor="ctr"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Tree>
    <p:extLst>
      <p:ext uri="{BB962C8B-B14F-4D97-AF65-F5344CB8AC3E}">
        <p14:creationId xmlns:p14="http://schemas.microsoft.com/office/powerpoint/2010/main" val="1505811392"/>
      </p:ext>
    </p:extLst>
  </p:cSld>
  <p:clrMapOvr>
    <a:masterClrMapping/>
  </p:clrMapOvr>
  <p:extLst>
    <p:ext uri="{DCECCB84-F9BA-43D5-87BE-67443E8EF086}">
      <p15:sldGuideLst xmlns:p15="http://schemas.microsoft.com/office/powerpoint/2012/main">
        <p15:guide id="1" pos="4992">
          <p15:clr>
            <a:srgbClr val="FBAE40"/>
          </p15:clr>
        </p15:guide>
        <p15:guide id="2" pos="5280">
          <p15:clr>
            <a:srgbClr val="FBAE40"/>
          </p15:clr>
        </p15:guide>
        <p15:guide id="3" orient="horz" pos="1152">
          <p15:clr>
            <a:srgbClr val="FBAE40"/>
          </p15:clr>
        </p15:guide>
        <p15:guide id="4" orient="horz" pos="1038">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Bio A">
    <p:spTree>
      <p:nvGrpSpPr>
        <p:cNvPr id="1" name=""/>
        <p:cNvGrpSpPr/>
        <p:nvPr/>
      </p:nvGrpSpPr>
      <p:grpSpPr>
        <a:xfrm>
          <a:off x="0" y="0"/>
          <a:ext cx="0" cy="0"/>
          <a:chOff x="0" y="0"/>
          <a:chExt cx="0" cy="0"/>
        </a:xfrm>
      </p:grpSpPr>
      <p:sp>
        <p:nvSpPr>
          <p:cNvPr id="19" name="Right Triangle 18">
            <a:extLst>
              <a:ext uri="{FF2B5EF4-FFF2-40B4-BE49-F238E27FC236}">
                <a16:creationId xmlns:a16="http://schemas.microsoft.com/office/drawing/2014/main" id="{22540170-0304-4808-BAD4-3F8F872E4BD2}"/>
              </a:ext>
            </a:extLst>
          </p:cNvPr>
          <p:cNvSpPr>
            <a:spLocks noChangeAspect="1"/>
          </p:cNvSpPr>
          <p:nvPr/>
        </p:nvSpPr>
        <p:spPr>
          <a:xfrm flipH="1" flipV="1">
            <a:off x="7990872" y="-10402"/>
            <a:ext cx="4191695" cy="5153902"/>
          </a:xfrm>
          <a:prstGeom prst="rtTriangle">
            <a:avLst/>
          </a:prstGeom>
          <a:solidFill>
            <a:schemeClr val="accent1"/>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9" name="Graphic 3">
            <a:extLst>
              <a:ext uri="{FF2B5EF4-FFF2-40B4-BE49-F238E27FC236}">
                <a16:creationId xmlns:a16="http://schemas.microsoft.com/office/drawing/2014/main" id="{DA0FFCBD-B9BA-475D-867F-E2EF016BFBF0}"/>
              </a:ext>
            </a:extLst>
          </p:cNvPr>
          <p:cNvSpPr>
            <a:spLocks noChangeAspect="1"/>
          </p:cNvSpPr>
          <p:nvPr/>
        </p:nvSpPr>
        <p:spPr>
          <a:xfrm>
            <a:off x="5320145" y="2057400"/>
            <a:ext cx="6857539" cy="4800600"/>
          </a:xfrm>
          <a:custGeom>
            <a:avLst/>
            <a:gdLst>
              <a:gd name="connsiteX0" fmla="*/ 0 w 2419730"/>
              <a:gd name="connsiteY0" fmla="*/ 1693926 h 1693925"/>
              <a:gd name="connsiteX1" fmla="*/ 2419731 w 2419730"/>
              <a:gd name="connsiteY1" fmla="*/ 1693926 h 1693925"/>
              <a:gd name="connsiteX2" fmla="*/ 2419731 w 2419730"/>
              <a:gd name="connsiteY2" fmla="*/ 0 h 1693925"/>
              <a:gd name="connsiteX3" fmla="*/ 0 w 2419730"/>
              <a:gd name="connsiteY3" fmla="*/ 1693926 h 1693925"/>
              <a:gd name="connsiteX4" fmla="*/ 0 w 2419730"/>
              <a:gd name="connsiteY4" fmla="*/ 1693926 h 169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730" h="1693925">
                <a:moveTo>
                  <a:pt x="0" y="1693926"/>
                </a:moveTo>
                <a:lnTo>
                  <a:pt x="2419731" y="1693926"/>
                </a:lnTo>
                <a:lnTo>
                  <a:pt x="2419731" y="0"/>
                </a:lnTo>
                <a:lnTo>
                  <a:pt x="0" y="1693926"/>
                </a:lnTo>
                <a:lnTo>
                  <a:pt x="0" y="1693926"/>
                </a:lnTo>
                <a:close/>
              </a:path>
            </a:pathLst>
          </a:custGeom>
          <a:solidFill>
            <a:schemeClr val="tx2"/>
          </a:solidFill>
          <a:ln w="9525" cap="flat">
            <a:noFill/>
            <a:prstDash val="solid"/>
            <a:miter/>
          </a:ln>
        </p:spPr>
        <p:txBody>
          <a:bodyPr rtlCol="0" anchor="ctr"/>
          <a:lstStyle/>
          <a:p>
            <a:endParaRPr lang="en-US" dirty="0"/>
          </a:p>
        </p:txBody>
      </p:sp>
      <p:sp>
        <p:nvSpPr>
          <p:cNvPr id="3" name="Footer Placeholder 2">
            <a:extLst>
              <a:ext uri="{FF2B5EF4-FFF2-40B4-BE49-F238E27FC236}">
                <a16:creationId xmlns:a16="http://schemas.microsoft.com/office/drawing/2014/main" id="{89ED4A9E-F19F-4B47-B0A0-7D129A768663}"/>
              </a:ext>
            </a:extLst>
          </p:cNvPr>
          <p:cNvSpPr>
            <a:spLocks noGrp="1"/>
          </p:cNvSpPr>
          <p:nvPr>
            <p:ph type="ftr" sz="quarter" idx="10"/>
          </p:nvPr>
        </p:nvSpPr>
        <p:spPr/>
        <p:txBody>
          <a:bodyPr/>
          <a:lstStyle/>
          <a:p>
            <a:r>
              <a:rPr lang="en-US"/>
              <a:t>FOOTER</a:t>
            </a:r>
          </a:p>
        </p:txBody>
      </p:sp>
      <p:sp>
        <p:nvSpPr>
          <p:cNvPr id="22" name="Picture Placeholder 8">
            <a:extLst>
              <a:ext uri="{FF2B5EF4-FFF2-40B4-BE49-F238E27FC236}">
                <a16:creationId xmlns:a16="http://schemas.microsoft.com/office/drawing/2014/main" id="{AD081664-8331-45B1-A15D-5A44315C6517}"/>
              </a:ext>
            </a:extLst>
          </p:cNvPr>
          <p:cNvSpPr>
            <a:spLocks noGrp="1"/>
          </p:cNvSpPr>
          <p:nvPr>
            <p:ph type="pic" sz="quarter" idx="11"/>
          </p:nvPr>
        </p:nvSpPr>
        <p:spPr>
          <a:xfrm>
            <a:off x="8382000" y="457200"/>
            <a:ext cx="3352800" cy="3352800"/>
          </a:xfrm>
          <a:prstGeom prst="ellipse">
            <a:avLst/>
          </a:prstGeom>
          <a:noFill/>
        </p:spPr>
        <p:txBody>
          <a:bodyPr/>
          <a:lstStyle>
            <a:lvl1pPr>
              <a:defRPr>
                <a:solidFill>
                  <a:schemeClr val="tx2"/>
                </a:solidFill>
              </a:defRPr>
            </a:lvl1pPr>
          </a:lstStyle>
          <a:p>
            <a:r>
              <a:rPr lang="en-US"/>
              <a:t>Click icon to add picture</a:t>
            </a:r>
          </a:p>
        </p:txBody>
      </p:sp>
      <p:sp>
        <p:nvSpPr>
          <p:cNvPr id="26" name="Content Placeholder 9">
            <a:extLst>
              <a:ext uri="{FF2B5EF4-FFF2-40B4-BE49-F238E27FC236}">
                <a16:creationId xmlns:a16="http://schemas.microsoft.com/office/drawing/2014/main" id="{775B9674-2922-4162-A702-53D11EB7A50B}"/>
              </a:ext>
            </a:extLst>
          </p:cNvPr>
          <p:cNvSpPr>
            <a:spLocks noGrp="1"/>
          </p:cNvSpPr>
          <p:nvPr>
            <p:ph sz="quarter" idx="17"/>
          </p:nvPr>
        </p:nvSpPr>
        <p:spPr>
          <a:xfrm>
            <a:off x="457199" y="2057400"/>
            <a:ext cx="7010401" cy="3886200"/>
          </a:xfr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5">
            <a:extLst>
              <a:ext uri="{FF2B5EF4-FFF2-40B4-BE49-F238E27FC236}">
                <a16:creationId xmlns:a16="http://schemas.microsoft.com/office/drawing/2014/main" id="{09087255-4E2D-42A3-A78C-FE01BC334D69}"/>
              </a:ext>
            </a:extLst>
          </p:cNvPr>
          <p:cNvSpPr>
            <a:spLocks noGrp="1"/>
          </p:cNvSpPr>
          <p:nvPr>
            <p:ph sz="quarter" idx="18" hasCustomPrompt="1"/>
          </p:nvPr>
        </p:nvSpPr>
        <p:spPr>
          <a:xfrm>
            <a:off x="8382000" y="4076701"/>
            <a:ext cx="3352800" cy="1866900"/>
          </a:xfrm>
        </p:spPr>
        <p:txBody>
          <a:bodyPr rIns="0" anchor="t"/>
          <a:lstStyle>
            <a:lvl1pPr algn="r">
              <a:spcAft>
                <a:spcPts val="600"/>
              </a:spcAft>
              <a:defRPr sz="1600">
                <a:solidFill>
                  <a:schemeClr val="bg1"/>
                </a:solidFill>
              </a:defRPr>
            </a:lvl1pPr>
            <a:lvl2pPr marL="1587"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XXX-XXX-XXXX</a:t>
            </a:r>
          </a:p>
          <a:p>
            <a:pPr lvl="0"/>
            <a:r>
              <a:rPr lang="en-US" dirty="0"/>
              <a:t>email@bdo.com</a:t>
            </a:r>
          </a:p>
        </p:txBody>
      </p:sp>
      <p:sp>
        <p:nvSpPr>
          <p:cNvPr id="2" name="Title 1">
            <a:extLst>
              <a:ext uri="{FF2B5EF4-FFF2-40B4-BE49-F238E27FC236}">
                <a16:creationId xmlns:a16="http://schemas.microsoft.com/office/drawing/2014/main" id="{87E37ACE-2F20-4B19-9BB9-ADAE3BE2F29E}"/>
              </a:ext>
            </a:extLst>
          </p:cNvPr>
          <p:cNvSpPr>
            <a:spLocks noGrp="1"/>
          </p:cNvSpPr>
          <p:nvPr>
            <p:ph type="title"/>
          </p:nvPr>
        </p:nvSpPr>
        <p:spPr>
          <a:xfrm>
            <a:off x="457201" y="457200"/>
            <a:ext cx="7010399" cy="1187450"/>
          </a:xfrm>
        </p:spPr>
        <p:txBody>
          <a:bodyPr/>
          <a:lstStyle/>
          <a:p>
            <a:r>
              <a:rPr lang="en-US"/>
              <a:t>Click to edit Master title style</a:t>
            </a:r>
            <a:endParaRPr lang="en-US" dirty="0"/>
          </a:p>
        </p:txBody>
      </p:sp>
      <p:pic>
        <p:nvPicPr>
          <p:cNvPr id="4" name="Picture 3" descr="A black and white logo&#10;&#10;Description automatically generated">
            <a:extLst>
              <a:ext uri="{FF2B5EF4-FFF2-40B4-BE49-F238E27FC236}">
                <a16:creationId xmlns:a16="http://schemas.microsoft.com/office/drawing/2014/main" id="{14EA8B00-F5CA-676D-4F30-CEACF2571F50}"/>
              </a:ext>
            </a:extLst>
          </p:cNvPr>
          <p:cNvPicPr>
            <a:picLocks noChangeAspect="1"/>
          </p:cNvPicPr>
          <p:nvPr userDrawn="1"/>
        </p:nvPicPr>
        <p:blipFill>
          <a:blip r:embed="rId2"/>
          <a:stretch>
            <a:fillRect/>
          </a:stretch>
        </p:blipFill>
        <p:spPr>
          <a:xfrm>
            <a:off x="9704609" y="6181076"/>
            <a:ext cx="2280096" cy="462672"/>
          </a:xfrm>
          <a:prstGeom prst="rect">
            <a:avLst/>
          </a:prstGeom>
        </p:spPr>
      </p:pic>
    </p:spTree>
    <p:extLst>
      <p:ext uri="{BB962C8B-B14F-4D97-AF65-F5344CB8AC3E}">
        <p14:creationId xmlns:p14="http://schemas.microsoft.com/office/powerpoint/2010/main" val="3434805463"/>
      </p:ext>
    </p:extLst>
  </p:cSld>
  <p:clrMapOvr>
    <a:masterClrMapping/>
  </p:clrMapOvr>
  <p:extLst>
    <p:ext uri="{DCECCB84-F9BA-43D5-87BE-67443E8EF086}">
      <p15:sldGuideLst xmlns:p15="http://schemas.microsoft.com/office/powerpoint/2012/main">
        <p15:guide id="1" pos="5280">
          <p15:clr>
            <a:srgbClr val="FBAE40"/>
          </p15:clr>
        </p15:guide>
        <p15:guide id="2" pos="4704">
          <p15:clr>
            <a:srgbClr val="FBAE40"/>
          </p15:clr>
        </p15:guide>
        <p15:guide id="3" orient="horz" pos="1032">
          <p15:clr>
            <a:srgbClr val="FBAE40"/>
          </p15:clr>
        </p15:guide>
        <p15:guide id="4" orient="horz" pos="1296">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Bio A - With Social">
    <p:spTree>
      <p:nvGrpSpPr>
        <p:cNvPr id="1" name=""/>
        <p:cNvGrpSpPr/>
        <p:nvPr/>
      </p:nvGrpSpPr>
      <p:grpSpPr>
        <a:xfrm>
          <a:off x="0" y="0"/>
          <a:ext cx="0" cy="0"/>
          <a:chOff x="0" y="0"/>
          <a:chExt cx="0" cy="0"/>
        </a:xfrm>
      </p:grpSpPr>
      <p:sp>
        <p:nvSpPr>
          <p:cNvPr id="18" name="Right Triangle 17">
            <a:extLst>
              <a:ext uri="{FF2B5EF4-FFF2-40B4-BE49-F238E27FC236}">
                <a16:creationId xmlns:a16="http://schemas.microsoft.com/office/drawing/2014/main" id="{13F8E403-F688-47D5-8560-7568D52FDC83}"/>
              </a:ext>
            </a:extLst>
          </p:cNvPr>
          <p:cNvSpPr>
            <a:spLocks noChangeAspect="1"/>
          </p:cNvSpPr>
          <p:nvPr/>
        </p:nvSpPr>
        <p:spPr>
          <a:xfrm flipH="1" flipV="1">
            <a:off x="8000299" y="-10402"/>
            <a:ext cx="4191695" cy="5153902"/>
          </a:xfrm>
          <a:prstGeom prst="rtTriangle">
            <a:avLst/>
          </a:prstGeom>
          <a:solidFill>
            <a:schemeClr val="accent1"/>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10" name="Graphic 3">
            <a:extLst>
              <a:ext uri="{FF2B5EF4-FFF2-40B4-BE49-F238E27FC236}">
                <a16:creationId xmlns:a16="http://schemas.microsoft.com/office/drawing/2014/main" id="{A95BF1F7-A2AA-406B-B4C0-5EB4ABD8A5B2}"/>
              </a:ext>
            </a:extLst>
          </p:cNvPr>
          <p:cNvSpPr>
            <a:spLocks noChangeAspect="1"/>
          </p:cNvSpPr>
          <p:nvPr/>
        </p:nvSpPr>
        <p:spPr>
          <a:xfrm>
            <a:off x="5320145" y="2057400"/>
            <a:ext cx="6857539" cy="4800600"/>
          </a:xfrm>
          <a:custGeom>
            <a:avLst/>
            <a:gdLst>
              <a:gd name="connsiteX0" fmla="*/ 0 w 2419730"/>
              <a:gd name="connsiteY0" fmla="*/ 1693926 h 1693925"/>
              <a:gd name="connsiteX1" fmla="*/ 2419731 w 2419730"/>
              <a:gd name="connsiteY1" fmla="*/ 1693926 h 1693925"/>
              <a:gd name="connsiteX2" fmla="*/ 2419731 w 2419730"/>
              <a:gd name="connsiteY2" fmla="*/ 0 h 1693925"/>
              <a:gd name="connsiteX3" fmla="*/ 0 w 2419730"/>
              <a:gd name="connsiteY3" fmla="*/ 1693926 h 1693925"/>
              <a:gd name="connsiteX4" fmla="*/ 0 w 2419730"/>
              <a:gd name="connsiteY4" fmla="*/ 1693926 h 169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730" h="1693925">
                <a:moveTo>
                  <a:pt x="0" y="1693926"/>
                </a:moveTo>
                <a:lnTo>
                  <a:pt x="2419731" y="1693926"/>
                </a:lnTo>
                <a:lnTo>
                  <a:pt x="2419731" y="0"/>
                </a:lnTo>
                <a:lnTo>
                  <a:pt x="0" y="1693926"/>
                </a:lnTo>
                <a:lnTo>
                  <a:pt x="0" y="1693926"/>
                </a:lnTo>
                <a:close/>
              </a:path>
            </a:pathLst>
          </a:custGeom>
          <a:solidFill>
            <a:schemeClr val="tx2"/>
          </a:solidFill>
          <a:ln w="9525" cap="flat">
            <a:noFill/>
            <a:prstDash val="solid"/>
            <a:miter/>
          </a:ln>
        </p:spPr>
        <p:txBody>
          <a:bodyPr rtlCol="0" anchor="ctr"/>
          <a:lstStyle/>
          <a:p>
            <a:endParaRPr lang="en-US" dirty="0"/>
          </a:p>
        </p:txBody>
      </p:sp>
      <p:sp>
        <p:nvSpPr>
          <p:cNvPr id="14" name="Picture Placeholder 8">
            <a:extLst>
              <a:ext uri="{FF2B5EF4-FFF2-40B4-BE49-F238E27FC236}">
                <a16:creationId xmlns:a16="http://schemas.microsoft.com/office/drawing/2014/main" id="{DDC96611-F292-4A4F-A523-E42335524100}"/>
              </a:ext>
            </a:extLst>
          </p:cNvPr>
          <p:cNvSpPr>
            <a:spLocks noGrp="1"/>
          </p:cNvSpPr>
          <p:nvPr>
            <p:ph type="pic" sz="quarter" idx="11"/>
          </p:nvPr>
        </p:nvSpPr>
        <p:spPr>
          <a:xfrm>
            <a:off x="8382000" y="457200"/>
            <a:ext cx="3352800" cy="3352800"/>
          </a:xfrm>
          <a:prstGeom prst="ellipse">
            <a:avLst/>
          </a:prstGeom>
          <a:noFill/>
        </p:spPr>
        <p:txBody>
          <a:bodyPr/>
          <a:lstStyle>
            <a:lvl1pPr>
              <a:defRPr>
                <a:solidFill>
                  <a:schemeClr val="tx2"/>
                </a:solidFill>
              </a:defRPr>
            </a:lvl1pPr>
          </a:lstStyle>
          <a:p>
            <a:r>
              <a:rPr lang="en-US"/>
              <a:t>Click icon to add picture</a:t>
            </a:r>
          </a:p>
        </p:txBody>
      </p:sp>
      <p:sp>
        <p:nvSpPr>
          <p:cNvPr id="15" name="Content Placeholder 9">
            <a:extLst>
              <a:ext uri="{FF2B5EF4-FFF2-40B4-BE49-F238E27FC236}">
                <a16:creationId xmlns:a16="http://schemas.microsoft.com/office/drawing/2014/main" id="{12A88A59-E30D-49D1-8961-8774037CCD8C}"/>
              </a:ext>
            </a:extLst>
          </p:cNvPr>
          <p:cNvSpPr>
            <a:spLocks noGrp="1"/>
          </p:cNvSpPr>
          <p:nvPr>
            <p:ph sz="quarter" idx="17"/>
          </p:nvPr>
        </p:nvSpPr>
        <p:spPr>
          <a:xfrm>
            <a:off x="457199" y="2057400"/>
            <a:ext cx="7010401" cy="3886200"/>
          </a:xfr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5">
            <a:extLst>
              <a:ext uri="{FF2B5EF4-FFF2-40B4-BE49-F238E27FC236}">
                <a16:creationId xmlns:a16="http://schemas.microsoft.com/office/drawing/2014/main" id="{00458191-ED61-429E-8DB9-2292FB59D75D}"/>
              </a:ext>
            </a:extLst>
          </p:cNvPr>
          <p:cNvSpPr>
            <a:spLocks noGrp="1"/>
          </p:cNvSpPr>
          <p:nvPr>
            <p:ph sz="quarter" idx="18" hasCustomPrompt="1"/>
          </p:nvPr>
        </p:nvSpPr>
        <p:spPr>
          <a:xfrm>
            <a:off x="8382000" y="4076701"/>
            <a:ext cx="3352800" cy="1269999"/>
          </a:xfrm>
        </p:spPr>
        <p:txBody>
          <a:bodyPr rIns="0" anchor="t"/>
          <a:lstStyle>
            <a:lvl1pPr algn="r">
              <a:spcAft>
                <a:spcPts val="600"/>
              </a:spcAft>
              <a:defRPr sz="1600">
                <a:solidFill>
                  <a:schemeClr val="bg1"/>
                </a:solidFill>
              </a:defRPr>
            </a:lvl1pPr>
            <a:lvl2pPr marL="1587"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XXX-XXX-XXXX</a:t>
            </a:r>
          </a:p>
          <a:p>
            <a:pPr lvl="0"/>
            <a:r>
              <a:rPr lang="en-US" dirty="0"/>
              <a:t>email@bdo.com</a:t>
            </a:r>
          </a:p>
        </p:txBody>
      </p:sp>
      <p:sp>
        <p:nvSpPr>
          <p:cNvPr id="17" name="Title 1">
            <a:extLst>
              <a:ext uri="{FF2B5EF4-FFF2-40B4-BE49-F238E27FC236}">
                <a16:creationId xmlns:a16="http://schemas.microsoft.com/office/drawing/2014/main" id="{F57E4B6F-2242-44D9-B4A4-1C1947A22BA1}"/>
              </a:ext>
            </a:extLst>
          </p:cNvPr>
          <p:cNvSpPr>
            <a:spLocks noGrp="1"/>
          </p:cNvSpPr>
          <p:nvPr>
            <p:ph type="title"/>
          </p:nvPr>
        </p:nvSpPr>
        <p:spPr>
          <a:xfrm>
            <a:off x="457201" y="457200"/>
            <a:ext cx="7010399" cy="1187450"/>
          </a:xfrm>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89ED4A9E-F19F-4B47-B0A0-7D129A768663}"/>
              </a:ext>
            </a:extLst>
          </p:cNvPr>
          <p:cNvSpPr>
            <a:spLocks noGrp="1"/>
          </p:cNvSpPr>
          <p:nvPr>
            <p:ph type="ftr" sz="quarter" idx="10"/>
          </p:nvPr>
        </p:nvSpPr>
        <p:spPr/>
        <p:txBody>
          <a:bodyPr/>
          <a:lstStyle/>
          <a:p>
            <a:r>
              <a:rPr lang="en-US"/>
              <a:t>FOOTER</a:t>
            </a:r>
          </a:p>
        </p:txBody>
      </p:sp>
      <p:pic>
        <p:nvPicPr>
          <p:cNvPr id="31" name="Graphic 30">
            <a:extLst>
              <a:ext uri="{FF2B5EF4-FFF2-40B4-BE49-F238E27FC236}">
                <a16:creationId xmlns:a16="http://schemas.microsoft.com/office/drawing/2014/main" id="{DFE45068-F55F-420A-B5C5-898DBEF903E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432113" y="5614456"/>
            <a:ext cx="302687" cy="302687"/>
          </a:xfrm>
          <a:prstGeom prst="rect">
            <a:avLst/>
          </a:prstGeom>
        </p:spPr>
      </p:pic>
    </p:spTree>
    <p:extLst>
      <p:ext uri="{BB962C8B-B14F-4D97-AF65-F5344CB8AC3E}">
        <p14:creationId xmlns:p14="http://schemas.microsoft.com/office/powerpoint/2010/main" val="3271706409"/>
      </p:ext>
    </p:extLst>
  </p:cSld>
  <p:clrMapOvr>
    <a:masterClrMapping/>
  </p:clrMapOvr>
  <p:extLst>
    <p:ext uri="{DCECCB84-F9BA-43D5-87BE-67443E8EF086}">
      <p15:sldGuideLst xmlns:p15="http://schemas.microsoft.com/office/powerpoint/2012/main">
        <p15:guide id="1" pos="5280">
          <p15:clr>
            <a:srgbClr val="FBAE40"/>
          </p15:clr>
        </p15:guide>
        <p15:guide id="2" pos="4992">
          <p15:clr>
            <a:srgbClr val="FBAE40"/>
          </p15:clr>
        </p15:guide>
        <p15:guide id="3" orient="horz" pos="1032">
          <p15:clr>
            <a:srgbClr val="FBAE40"/>
          </p15:clr>
        </p15:guide>
        <p15:guide id="4" orient="horz" pos="1296">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Bio B">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E472DDBC-DF1E-4F2E-A346-570A03DE1021}"/>
              </a:ext>
            </a:extLst>
          </p:cNvPr>
          <p:cNvSpPr>
            <a:spLocks noChangeArrowheads="1"/>
          </p:cNvSpPr>
          <p:nvPr/>
        </p:nvSpPr>
        <p:spPr bwMode="gray">
          <a:xfrm>
            <a:off x="0" y="0"/>
            <a:ext cx="12192000" cy="6857999"/>
          </a:xfrm>
          <a:prstGeom prst="rect">
            <a:avLst/>
          </a:prstGeom>
          <a:solidFill>
            <a:schemeClr val="bg1">
              <a:lumMod val="95000"/>
            </a:schemeClr>
          </a:solidFill>
          <a:ln w="9525">
            <a:noFill/>
            <a:miter lim="800000"/>
            <a:headEnd/>
            <a:tailEnd/>
          </a:ln>
          <a:effectLst/>
        </p:spPr>
        <p:txBody>
          <a:bodyPr wrap="none" anchor="ctr"/>
          <a:lstStyle/>
          <a:p>
            <a:endParaRPr lang="en-GB" sz="1800"/>
          </a:p>
        </p:txBody>
      </p:sp>
      <p:sp>
        <p:nvSpPr>
          <p:cNvPr id="14" name="Graphic 3">
            <a:extLst>
              <a:ext uri="{FF2B5EF4-FFF2-40B4-BE49-F238E27FC236}">
                <a16:creationId xmlns:a16="http://schemas.microsoft.com/office/drawing/2014/main" id="{19F91B1A-6E0B-4C7B-B4B9-ED8B6C381225}"/>
              </a:ext>
            </a:extLst>
          </p:cNvPr>
          <p:cNvSpPr>
            <a:spLocks noChangeAspect="1"/>
          </p:cNvSpPr>
          <p:nvPr/>
        </p:nvSpPr>
        <p:spPr>
          <a:xfrm flipH="1">
            <a:off x="-1" y="1185184"/>
            <a:ext cx="8103477" cy="5672815"/>
          </a:xfrm>
          <a:custGeom>
            <a:avLst/>
            <a:gdLst>
              <a:gd name="connsiteX0" fmla="*/ 0 w 2419730"/>
              <a:gd name="connsiteY0" fmla="*/ 1693926 h 1693925"/>
              <a:gd name="connsiteX1" fmla="*/ 2419731 w 2419730"/>
              <a:gd name="connsiteY1" fmla="*/ 1693926 h 1693925"/>
              <a:gd name="connsiteX2" fmla="*/ 2419731 w 2419730"/>
              <a:gd name="connsiteY2" fmla="*/ 0 h 1693925"/>
              <a:gd name="connsiteX3" fmla="*/ 0 w 2419730"/>
              <a:gd name="connsiteY3" fmla="*/ 1693926 h 1693925"/>
              <a:gd name="connsiteX4" fmla="*/ 0 w 2419730"/>
              <a:gd name="connsiteY4" fmla="*/ 1693926 h 169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730" h="1693925">
                <a:moveTo>
                  <a:pt x="0" y="1693926"/>
                </a:moveTo>
                <a:lnTo>
                  <a:pt x="2419731" y="1693926"/>
                </a:lnTo>
                <a:lnTo>
                  <a:pt x="2419731" y="0"/>
                </a:lnTo>
                <a:lnTo>
                  <a:pt x="0" y="1693926"/>
                </a:lnTo>
                <a:lnTo>
                  <a:pt x="0" y="1693926"/>
                </a:lnTo>
                <a:close/>
              </a:path>
            </a:pathLst>
          </a:custGeom>
          <a:solidFill>
            <a:schemeClr val="accent1"/>
          </a:solidFill>
          <a:ln w="9525" cap="flat">
            <a:noFill/>
            <a:prstDash val="solid"/>
            <a:miter/>
          </a:ln>
        </p:spPr>
        <p:txBody>
          <a:bodyPr rtlCol="0" anchor="ctr"/>
          <a:lstStyle/>
          <a:p>
            <a:endParaRPr lang="en-US" dirty="0"/>
          </a:p>
        </p:txBody>
      </p:sp>
      <p:sp>
        <p:nvSpPr>
          <p:cNvPr id="7" name="Right Triangle 6">
            <a:extLst>
              <a:ext uri="{FF2B5EF4-FFF2-40B4-BE49-F238E27FC236}">
                <a16:creationId xmlns:a16="http://schemas.microsoft.com/office/drawing/2014/main" id="{E5523BC0-D57D-4454-B244-D1C3336A2BF3}"/>
              </a:ext>
            </a:extLst>
          </p:cNvPr>
          <p:cNvSpPr>
            <a:spLocks noChangeAspect="1"/>
          </p:cNvSpPr>
          <p:nvPr/>
        </p:nvSpPr>
        <p:spPr>
          <a:xfrm flipV="1">
            <a:off x="4" y="-10403"/>
            <a:ext cx="2515527" cy="3092968"/>
          </a:xfrm>
          <a:prstGeom prst="rtTriangle">
            <a:avLst/>
          </a:prstGeom>
          <a:solidFill>
            <a:schemeClr val="tx2"/>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9" name="Content Placeholder 5">
            <a:extLst>
              <a:ext uri="{FF2B5EF4-FFF2-40B4-BE49-F238E27FC236}">
                <a16:creationId xmlns:a16="http://schemas.microsoft.com/office/drawing/2014/main" id="{DF1AC456-4BE5-40B5-AD77-05E154E6A80F}"/>
              </a:ext>
            </a:extLst>
          </p:cNvPr>
          <p:cNvSpPr>
            <a:spLocks noGrp="1"/>
          </p:cNvSpPr>
          <p:nvPr>
            <p:ph sz="quarter" idx="18" hasCustomPrompt="1"/>
          </p:nvPr>
        </p:nvSpPr>
        <p:spPr>
          <a:xfrm>
            <a:off x="482601" y="5369241"/>
            <a:ext cx="3098800" cy="574359"/>
          </a:xfrm>
        </p:spPr>
        <p:txBody>
          <a:bodyPr/>
          <a:lstStyle>
            <a:lvl1pPr>
              <a:defRPr sz="1400">
                <a:solidFill>
                  <a:schemeClr val="bg1"/>
                </a:solidFill>
              </a:defRPr>
            </a:lvl1pPr>
            <a:lvl2pPr marL="1587"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XXX-XXX-XXXX</a:t>
            </a:r>
            <a:br>
              <a:rPr lang="en-US" dirty="0"/>
            </a:br>
            <a:r>
              <a:rPr lang="en-US" dirty="0"/>
              <a:t>email@bdo.com</a:t>
            </a:r>
          </a:p>
        </p:txBody>
      </p:sp>
      <p:sp>
        <p:nvSpPr>
          <p:cNvPr id="11" name="Picture Placeholder 8">
            <a:extLst>
              <a:ext uri="{FF2B5EF4-FFF2-40B4-BE49-F238E27FC236}">
                <a16:creationId xmlns:a16="http://schemas.microsoft.com/office/drawing/2014/main" id="{C6535F30-9717-4840-B5A9-8E7E9925AC85}"/>
              </a:ext>
            </a:extLst>
          </p:cNvPr>
          <p:cNvSpPr>
            <a:spLocks noGrp="1"/>
          </p:cNvSpPr>
          <p:nvPr>
            <p:ph type="pic" sz="quarter" idx="19" hasCustomPrompt="1"/>
          </p:nvPr>
        </p:nvSpPr>
        <p:spPr>
          <a:xfrm>
            <a:off x="457200" y="497794"/>
            <a:ext cx="3124200" cy="3124200"/>
          </a:xfrm>
          <a:prstGeom prst="ellipse">
            <a:avLst/>
          </a:prstGeom>
          <a:noFill/>
        </p:spPr>
        <p:txBody>
          <a:bodyPr numCol="1" anchor="ctr"/>
          <a:lstStyle>
            <a:lvl1pPr algn="ctr">
              <a:defRPr>
                <a:solidFill>
                  <a:schemeClr val="tx2"/>
                </a:solidFill>
              </a:defRPr>
            </a:lvl1pPr>
          </a:lstStyle>
          <a:p>
            <a:r>
              <a:rPr lang="en-US"/>
              <a:t>Headshot</a:t>
            </a:r>
          </a:p>
        </p:txBody>
      </p:sp>
      <p:sp>
        <p:nvSpPr>
          <p:cNvPr id="12" name="Title 2">
            <a:extLst>
              <a:ext uri="{FF2B5EF4-FFF2-40B4-BE49-F238E27FC236}">
                <a16:creationId xmlns:a16="http://schemas.microsoft.com/office/drawing/2014/main" id="{1369380A-70BF-4626-BF6C-C3733BA6D523}"/>
              </a:ext>
            </a:extLst>
          </p:cNvPr>
          <p:cNvSpPr>
            <a:spLocks noGrp="1"/>
          </p:cNvSpPr>
          <p:nvPr>
            <p:ph type="title"/>
          </p:nvPr>
        </p:nvSpPr>
        <p:spPr>
          <a:xfrm>
            <a:off x="484719" y="4000952"/>
            <a:ext cx="3096756" cy="1139691"/>
          </a:xfrm>
        </p:spPr>
        <p:txBody>
          <a:bodyPr/>
          <a:lstStyle>
            <a:lvl1pPr>
              <a:defRPr sz="2000" b="1">
                <a:solidFill>
                  <a:schemeClr val="bg1"/>
                </a:solidFill>
              </a:defRPr>
            </a:lvl1pPr>
          </a:lstStyle>
          <a:p>
            <a:r>
              <a:rPr lang="en-US"/>
              <a:t>Click to edit Master title style</a:t>
            </a:r>
            <a:endParaRPr lang="en-US" dirty="0"/>
          </a:p>
        </p:txBody>
      </p:sp>
      <p:sp>
        <p:nvSpPr>
          <p:cNvPr id="13" name="Content Placeholder 15">
            <a:extLst>
              <a:ext uri="{FF2B5EF4-FFF2-40B4-BE49-F238E27FC236}">
                <a16:creationId xmlns:a16="http://schemas.microsoft.com/office/drawing/2014/main" id="{22E8F65F-4FB3-4EB5-AAC6-23EA223CFACD}"/>
              </a:ext>
            </a:extLst>
          </p:cNvPr>
          <p:cNvSpPr>
            <a:spLocks noGrp="1"/>
          </p:cNvSpPr>
          <p:nvPr>
            <p:ph sz="quarter" idx="12"/>
          </p:nvPr>
        </p:nvSpPr>
        <p:spPr>
          <a:xfrm>
            <a:off x="4038595" y="457200"/>
            <a:ext cx="7696205" cy="5486400"/>
          </a:xfrm>
          <a:solidFill>
            <a:schemeClr val="bg1"/>
          </a:solidFill>
          <a:effectLst>
            <a:outerShdw blurRad="190500" algn="ctr" rotWithShape="0">
              <a:prstClr val="black">
                <a:alpha val="15000"/>
              </a:prstClr>
            </a:outerShdw>
          </a:effectLst>
        </p:spPr>
        <p:txBody>
          <a:bodyPr rot="0" spcFirstLastPara="0" vertOverflow="overflow" horzOverflow="overflow" vert="horz" wrap="square" lIns="274320" tIns="182880" rIns="274320" bIns="182880" numCol="1" spcCol="0" rtlCol="0" fromWordArt="0" anchor="ctr" anchorCtr="0" forceAA="0" compatLnSpc="1">
            <a:prstTxWarp prst="textNoShape">
              <a:avLst/>
            </a:prstTxWarp>
            <a:noAutofit/>
          </a:bodyPr>
          <a:lstStyle>
            <a:lvl1pPr>
              <a:defRPr lang="en-US" sz="1800" b="0" kern="0" dirty="0">
                <a:solidFill>
                  <a:srgbClr val="404040"/>
                </a:solidFill>
                <a:latin typeface="Trebuchet MS"/>
              </a:defRPr>
            </a:lvl1pPr>
            <a:lvl2pPr>
              <a:defRPr lang="en-US" sz="1800" kern="1200" dirty="0">
                <a:solidFill>
                  <a:schemeClr val="tx1"/>
                </a:solidFill>
                <a:ea typeface="+mn-ea"/>
                <a:cs typeface="+mn-cs"/>
              </a:defRPr>
            </a:lvl2pPr>
            <a:lvl3pPr>
              <a:defRPr lang="en-US" kern="1200" dirty="0">
                <a:solidFill>
                  <a:schemeClr val="tx1"/>
                </a:solidFill>
                <a:ea typeface="+mn-ea"/>
                <a:cs typeface="+mn-cs"/>
              </a:defRPr>
            </a:lvl3pPr>
            <a:lvl4pPr>
              <a:defRPr lang="en-US" kern="1200" dirty="0">
                <a:solidFill>
                  <a:schemeClr val="tx1"/>
                </a:solidFill>
                <a:ea typeface="+mn-ea"/>
                <a:cs typeface="+mn-cs"/>
              </a:defRPr>
            </a:lvl4pPr>
            <a:lvl5pPr>
              <a:defRPr lang="en-US" kern="1200" dirty="0">
                <a:solidFill>
                  <a:schemeClr val="tx1"/>
                </a:solidFill>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lide Number Placeholder 5">
            <a:extLst>
              <a:ext uri="{FF2B5EF4-FFF2-40B4-BE49-F238E27FC236}">
                <a16:creationId xmlns:a16="http://schemas.microsoft.com/office/drawing/2014/main" id="{27D19DE9-6BBD-4DCA-BC3F-7667C6A17098}"/>
              </a:ext>
            </a:extLst>
          </p:cNvPr>
          <p:cNvSpPr txBox="1">
            <a:spLocks/>
          </p:cNvSpPr>
          <p:nvPr/>
        </p:nvSpPr>
        <p:spPr bwMode="auto">
          <a:xfrm>
            <a:off x="1" y="6400800"/>
            <a:ext cx="457199" cy="228600"/>
          </a:xfrm>
          <a:prstGeom prst="rect">
            <a:avLst/>
          </a:prstGeom>
          <a:solidFill>
            <a:schemeClr val="accent2"/>
          </a:solidFill>
          <a:ln w="9525">
            <a:noFill/>
            <a:miter lim="800000"/>
            <a:headEnd/>
            <a:tailEnd/>
          </a:ln>
          <a:effectLst/>
        </p:spPr>
        <p:txBody>
          <a:bodyPr vert="horz" wrap="square" lIns="91440" tIns="91440" rIns="91440" bIns="91440" numCol="1" anchor="ctr"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6" name="Footer Placeholder 1">
            <a:extLst>
              <a:ext uri="{FF2B5EF4-FFF2-40B4-BE49-F238E27FC236}">
                <a16:creationId xmlns:a16="http://schemas.microsoft.com/office/drawing/2014/main" id="{D8F9BC23-F7E7-4C2B-A542-6888B8A422DA}"/>
              </a:ext>
            </a:extLst>
          </p:cNvPr>
          <p:cNvSpPr>
            <a:spLocks noGrp="1"/>
          </p:cNvSpPr>
          <p:nvPr>
            <p:ph type="ftr" sz="quarter" idx="3"/>
          </p:nvPr>
        </p:nvSpPr>
        <p:spPr>
          <a:xfrm>
            <a:off x="457200" y="6400800"/>
            <a:ext cx="4751458" cy="228600"/>
          </a:xfrm>
          <a:prstGeom prst="rect">
            <a:avLst/>
          </a:prstGeom>
        </p:spPr>
        <p:txBody>
          <a:bodyPr vert="horz" lIns="91440" tIns="91440" rIns="91440" bIns="91440" rtlCol="0" anchor="ctr"/>
          <a:lstStyle>
            <a:lvl1pPr algn="l">
              <a:defRPr sz="900" cap="all" baseline="0">
                <a:solidFill>
                  <a:schemeClr val="bg1"/>
                </a:solidFill>
              </a:defRPr>
            </a:lvl1pPr>
          </a:lstStyle>
          <a:p>
            <a:r>
              <a:rPr lang="en-US"/>
              <a:t>FOOTER</a:t>
            </a:r>
            <a:endParaRPr lang="en-US" dirty="0"/>
          </a:p>
        </p:txBody>
      </p:sp>
    </p:spTree>
    <p:extLst>
      <p:ext uri="{BB962C8B-B14F-4D97-AF65-F5344CB8AC3E}">
        <p14:creationId xmlns:p14="http://schemas.microsoft.com/office/powerpoint/2010/main" val="1876844869"/>
      </p:ext>
    </p:extLst>
  </p:cSld>
  <p:clrMapOvr>
    <a:masterClrMapping/>
  </p:clrMapOvr>
  <p:extLst>
    <p:ext uri="{DCECCB84-F9BA-43D5-87BE-67443E8EF086}">
      <p15:sldGuideLst xmlns:p15="http://schemas.microsoft.com/office/powerpoint/2012/main">
        <p15:guide id="1" pos="2544">
          <p15:clr>
            <a:srgbClr val="FBAE40"/>
          </p15:clr>
        </p15:guide>
        <p15:guide id="2" pos="2256">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Bio B - With Social">
    <p:spTree>
      <p:nvGrpSpPr>
        <p:cNvPr id="1" name=""/>
        <p:cNvGrpSpPr/>
        <p:nvPr/>
      </p:nvGrpSpPr>
      <p:grpSpPr>
        <a:xfrm>
          <a:off x="0" y="0"/>
          <a:ext cx="0" cy="0"/>
          <a:chOff x="0" y="0"/>
          <a:chExt cx="0" cy="0"/>
        </a:xfrm>
      </p:grpSpPr>
      <p:sp>
        <p:nvSpPr>
          <p:cNvPr id="14" name="Rectangle 15">
            <a:extLst>
              <a:ext uri="{FF2B5EF4-FFF2-40B4-BE49-F238E27FC236}">
                <a16:creationId xmlns:a16="http://schemas.microsoft.com/office/drawing/2014/main" id="{C8715289-0DA2-4B18-8860-71E396C1C297}"/>
              </a:ext>
            </a:extLst>
          </p:cNvPr>
          <p:cNvSpPr>
            <a:spLocks noChangeArrowheads="1"/>
          </p:cNvSpPr>
          <p:nvPr/>
        </p:nvSpPr>
        <p:spPr bwMode="gray">
          <a:xfrm>
            <a:off x="0" y="0"/>
            <a:ext cx="12192000" cy="6857999"/>
          </a:xfrm>
          <a:prstGeom prst="rect">
            <a:avLst/>
          </a:prstGeom>
          <a:solidFill>
            <a:schemeClr val="bg1">
              <a:lumMod val="95000"/>
            </a:schemeClr>
          </a:solidFill>
          <a:ln w="9525">
            <a:noFill/>
            <a:miter lim="800000"/>
            <a:headEnd/>
            <a:tailEnd/>
          </a:ln>
          <a:effectLst/>
        </p:spPr>
        <p:txBody>
          <a:bodyPr wrap="none" anchor="ctr"/>
          <a:lstStyle/>
          <a:p>
            <a:endParaRPr lang="en-GB" sz="1800"/>
          </a:p>
        </p:txBody>
      </p:sp>
      <p:sp>
        <p:nvSpPr>
          <p:cNvPr id="17" name="Graphic 3">
            <a:extLst>
              <a:ext uri="{FF2B5EF4-FFF2-40B4-BE49-F238E27FC236}">
                <a16:creationId xmlns:a16="http://schemas.microsoft.com/office/drawing/2014/main" id="{BA4A5280-F9AB-4B0F-B9EF-710C72992079}"/>
              </a:ext>
            </a:extLst>
          </p:cNvPr>
          <p:cNvSpPr>
            <a:spLocks noChangeAspect="1"/>
          </p:cNvSpPr>
          <p:nvPr/>
        </p:nvSpPr>
        <p:spPr>
          <a:xfrm flipH="1">
            <a:off x="-1" y="1185184"/>
            <a:ext cx="8103477" cy="5672815"/>
          </a:xfrm>
          <a:custGeom>
            <a:avLst/>
            <a:gdLst>
              <a:gd name="connsiteX0" fmla="*/ 0 w 2419730"/>
              <a:gd name="connsiteY0" fmla="*/ 1693926 h 1693925"/>
              <a:gd name="connsiteX1" fmla="*/ 2419731 w 2419730"/>
              <a:gd name="connsiteY1" fmla="*/ 1693926 h 1693925"/>
              <a:gd name="connsiteX2" fmla="*/ 2419731 w 2419730"/>
              <a:gd name="connsiteY2" fmla="*/ 0 h 1693925"/>
              <a:gd name="connsiteX3" fmla="*/ 0 w 2419730"/>
              <a:gd name="connsiteY3" fmla="*/ 1693926 h 1693925"/>
              <a:gd name="connsiteX4" fmla="*/ 0 w 2419730"/>
              <a:gd name="connsiteY4" fmla="*/ 1693926 h 169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730" h="1693925">
                <a:moveTo>
                  <a:pt x="0" y="1693926"/>
                </a:moveTo>
                <a:lnTo>
                  <a:pt x="2419731" y="1693926"/>
                </a:lnTo>
                <a:lnTo>
                  <a:pt x="2419731" y="0"/>
                </a:lnTo>
                <a:lnTo>
                  <a:pt x="0" y="1693926"/>
                </a:lnTo>
                <a:lnTo>
                  <a:pt x="0" y="1693926"/>
                </a:lnTo>
                <a:close/>
              </a:path>
            </a:pathLst>
          </a:custGeom>
          <a:solidFill>
            <a:schemeClr val="accent1"/>
          </a:solidFill>
          <a:ln w="9525" cap="flat">
            <a:noFill/>
            <a:prstDash val="solid"/>
            <a:miter/>
          </a:ln>
        </p:spPr>
        <p:txBody>
          <a:bodyPr rtlCol="0" anchor="ctr"/>
          <a:lstStyle/>
          <a:p>
            <a:endParaRPr lang="en-US" dirty="0"/>
          </a:p>
        </p:txBody>
      </p:sp>
      <p:sp>
        <p:nvSpPr>
          <p:cNvPr id="19" name="Right Triangle 18">
            <a:extLst>
              <a:ext uri="{FF2B5EF4-FFF2-40B4-BE49-F238E27FC236}">
                <a16:creationId xmlns:a16="http://schemas.microsoft.com/office/drawing/2014/main" id="{12EDA389-AADE-4A05-AA53-AE73693E1AF7}"/>
              </a:ext>
            </a:extLst>
          </p:cNvPr>
          <p:cNvSpPr>
            <a:spLocks noChangeAspect="1"/>
          </p:cNvSpPr>
          <p:nvPr/>
        </p:nvSpPr>
        <p:spPr>
          <a:xfrm flipV="1">
            <a:off x="4" y="-10403"/>
            <a:ext cx="2515527" cy="3092968"/>
          </a:xfrm>
          <a:prstGeom prst="rtTriangle">
            <a:avLst/>
          </a:prstGeom>
          <a:solidFill>
            <a:schemeClr val="tx2"/>
          </a:solidFill>
        </p:spPr>
        <p:txBody>
          <a:bodyPr lIns="0" tIns="0" rIns="0" bIns="0" rtlCol="0" anchor="ctr">
            <a:no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a:ln>
                <a:noFill/>
              </a:ln>
              <a:solidFill>
                <a:srgbClr val="404040"/>
              </a:solidFill>
              <a:effectLst/>
              <a:uLnTx/>
              <a:uFillTx/>
              <a:latin typeface="Trebuchet MS"/>
              <a:ea typeface="+mn-ea"/>
              <a:cs typeface="+mn-cs"/>
            </a:endParaRPr>
          </a:p>
        </p:txBody>
      </p:sp>
      <p:sp>
        <p:nvSpPr>
          <p:cNvPr id="20" name="Content Placeholder 5">
            <a:extLst>
              <a:ext uri="{FF2B5EF4-FFF2-40B4-BE49-F238E27FC236}">
                <a16:creationId xmlns:a16="http://schemas.microsoft.com/office/drawing/2014/main" id="{75428480-F07C-464F-B2BD-F756761583BB}"/>
              </a:ext>
            </a:extLst>
          </p:cNvPr>
          <p:cNvSpPr>
            <a:spLocks noGrp="1"/>
          </p:cNvSpPr>
          <p:nvPr>
            <p:ph sz="quarter" idx="18" hasCustomPrompt="1"/>
          </p:nvPr>
        </p:nvSpPr>
        <p:spPr>
          <a:xfrm>
            <a:off x="482601" y="5369241"/>
            <a:ext cx="2514599" cy="574359"/>
          </a:xfrm>
        </p:spPr>
        <p:txBody>
          <a:bodyPr/>
          <a:lstStyle>
            <a:lvl1pPr>
              <a:defRPr sz="1400">
                <a:solidFill>
                  <a:schemeClr val="bg1"/>
                </a:solidFill>
              </a:defRPr>
            </a:lvl1pPr>
            <a:lvl2pPr marL="1587"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XXX-XXX-XXXX</a:t>
            </a:r>
            <a:br>
              <a:rPr lang="en-US" dirty="0"/>
            </a:br>
            <a:r>
              <a:rPr lang="en-US" dirty="0"/>
              <a:t>email@bdo.com</a:t>
            </a:r>
          </a:p>
        </p:txBody>
      </p:sp>
      <p:sp>
        <p:nvSpPr>
          <p:cNvPr id="21" name="Picture Placeholder 8">
            <a:extLst>
              <a:ext uri="{FF2B5EF4-FFF2-40B4-BE49-F238E27FC236}">
                <a16:creationId xmlns:a16="http://schemas.microsoft.com/office/drawing/2014/main" id="{40BCAB2A-7F09-423B-8588-8DE6054978CB}"/>
              </a:ext>
            </a:extLst>
          </p:cNvPr>
          <p:cNvSpPr>
            <a:spLocks noGrp="1"/>
          </p:cNvSpPr>
          <p:nvPr>
            <p:ph type="pic" sz="quarter" idx="19" hasCustomPrompt="1"/>
          </p:nvPr>
        </p:nvSpPr>
        <p:spPr>
          <a:xfrm>
            <a:off x="457200" y="497794"/>
            <a:ext cx="3124200" cy="3124200"/>
          </a:xfrm>
          <a:prstGeom prst="ellipse">
            <a:avLst/>
          </a:prstGeom>
          <a:noFill/>
        </p:spPr>
        <p:txBody>
          <a:bodyPr numCol="1" anchor="ctr"/>
          <a:lstStyle>
            <a:lvl1pPr algn="ctr">
              <a:defRPr>
                <a:solidFill>
                  <a:schemeClr val="tx2"/>
                </a:solidFill>
              </a:defRPr>
            </a:lvl1pPr>
          </a:lstStyle>
          <a:p>
            <a:r>
              <a:rPr lang="en-US"/>
              <a:t>Headshot</a:t>
            </a:r>
          </a:p>
        </p:txBody>
      </p:sp>
      <p:sp>
        <p:nvSpPr>
          <p:cNvPr id="22" name="Title 2">
            <a:extLst>
              <a:ext uri="{FF2B5EF4-FFF2-40B4-BE49-F238E27FC236}">
                <a16:creationId xmlns:a16="http://schemas.microsoft.com/office/drawing/2014/main" id="{0E02D1A1-CB78-425E-AAEF-7711069DDA53}"/>
              </a:ext>
            </a:extLst>
          </p:cNvPr>
          <p:cNvSpPr>
            <a:spLocks noGrp="1"/>
          </p:cNvSpPr>
          <p:nvPr>
            <p:ph type="title"/>
          </p:nvPr>
        </p:nvSpPr>
        <p:spPr>
          <a:xfrm>
            <a:off x="484719" y="4000952"/>
            <a:ext cx="3096756" cy="1139691"/>
          </a:xfrm>
        </p:spPr>
        <p:txBody>
          <a:bodyPr/>
          <a:lstStyle>
            <a:lvl1pPr>
              <a:defRPr sz="2000" b="1">
                <a:solidFill>
                  <a:schemeClr val="bg1"/>
                </a:solidFill>
              </a:defRPr>
            </a:lvl1pPr>
          </a:lstStyle>
          <a:p>
            <a:r>
              <a:rPr lang="en-US"/>
              <a:t>Click to edit Master title style</a:t>
            </a:r>
            <a:endParaRPr lang="en-US" dirty="0"/>
          </a:p>
        </p:txBody>
      </p:sp>
      <p:sp>
        <p:nvSpPr>
          <p:cNvPr id="25" name="Content Placeholder 15">
            <a:extLst>
              <a:ext uri="{FF2B5EF4-FFF2-40B4-BE49-F238E27FC236}">
                <a16:creationId xmlns:a16="http://schemas.microsoft.com/office/drawing/2014/main" id="{EFD76290-24F2-4F0F-B406-F029E5BDC610}"/>
              </a:ext>
            </a:extLst>
          </p:cNvPr>
          <p:cNvSpPr>
            <a:spLocks noGrp="1"/>
          </p:cNvSpPr>
          <p:nvPr>
            <p:ph sz="quarter" idx="12"/>
          </p:nvPr>
        </p:nvSpPr>
        <p:spPr>
          <a:xfrm>
            <a:off x="4038595" y="457200"/>
            <a:ext cx="7696205" cy="5486400"/>
          </a:xfrm>
          <a:solidFill>
            <a:schemeClr val="bg1"/>
          </a:solidFill>
          <a:effectLst>
            <a:outerShdw blurRad="190500" algn="ctr" rotWithShape="0">
              <a:prstClr val="black">
                <a:alpha val="15000"/>
              </a:prstClr>
            </a:outerShdw>
          </a:effectLst>
        </p:spPr>
        <p:txBody>
          <a:bodyPr rot="0" spcFirstLastPara="0" vertOverflow="overflow" horzOverflow="overflow" vert="horz" wrap="square" lIns="274320" tIns="182880" rIns="274320" bIns="182880" numCol="1" spcCol="0" rtlCol="0" fromWordArt="0" anchor="ctr" anchorCtr="0" forceAA="0" compatLnSpc="1">
            <a:prstTxWarp prst="textNoShape">
              <a:avLst/>
            </a:prstTxWarp>
            <a:noAutofit/>
          </a:bodyPr>
          <a:lstStyle>
            <a:lvl1pPr>
              <a:spcBef>
                <a:spcPts val="0"/>
              </a:spcBef>
              <a:defRPr lang="en-US" sz="1800" b="0" kern="0" smtClean="0">
                <a:solidFill>
                  <a:srgbClr val="404040"/>
                </a:solidFill>
                <a:latin typeface="Trebuchet MS"/>
              </a:defRPr>
            </a:lvl1pPr>
            <a:lvl2pPr marL="274320" indent="-273050">
              <a:spcBef>
                <a:spcPts val="0"/>
              </a:spcBef>
              <a:defRPr lang="en-US" sz="1800" kern="1200" smtClean="0">
                <a:solidFill>
                  <a:schemeClr val="tx1"/>
                </a:solidFill>
                <a:ea typeface="+mn-ea"/>
                <a:cs typeface="+mn-cs"/>
              </a:defRPr>
            </a:lvl2pPr>
            <a:lvl3pPr marL="548640" indent="-274320">
              <a:spcBef>
                <a:spcPts val="0"/>
              </a:spcBef>
              <a:defRPr lang="en-US" sz="1800" kern="1200" smtClean="0">
                <a:solidFill>
                  <a:schemeClr val="tx1"/>
                </a:solidFill>
                <a:ea typeface="+mn-ea"/>
                <a:cs typeface="+mn-cs"/>
              </a:defRPr>
            </a:lvl3pPr>
            <a:lvl4pPr marL="822960" indent="-274320">
              <a:spcBef>
                <a:spcPts val="0"/>
              </a:spcBef>
              <a:defRPr lang="en-US" sz="1600" kern="1200" smtClean="0">
                <a:solidFill>
                  <a:schemeClr val="tx1"/>
                </a:solidFill>
                <a:ea typeface="+mn-ea"/>
                <a:cs typeface="+mn-cs"/>
              </a:defRPr>
            </a:lvl4pPr>
            <a:lvl5pPr marL="1097280" indent="-274320">
              <a:spcBef>
                <a:spcPts val="0"/>
              </a:spcBef>
              <a:defRPr lang="en-US" sz="1600" kern="1200">
                <a:solidFill>
                  <a:schemeClr val="tx1"/>
                </a:solidFill>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Graphic 12">
            <a:extLst>
              <a:ext uri="{FF2B5EF4-FFF2-40B4-BE49-F238E27FC236}">
                <a16:creationId xmlns:a16="http://schemas.microsoft.com/office/drawing/2014/main" id="{C4C4ECE0-0217-471E-8537-66DE2908FF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19252" y="5505077"/>
            <a:ext cx="302687" cy="302687"/>
          </a:xfrm>
          <a:prstGeom prst="rect">
            <a:avLst/>
          </a:prstGeom>
        </p:spPr>
      </p:pic>
      <p:sp>
        <p:nvSpPr>
          <p:cNvPr id="12" name="Slide Number Placeholder 5">
            <a:extLst>
              <a:ext uri="{FF2B5EF4-FFF2-40B4-BE49-F238E27FC236}">
                <a16:creationId xmlns:a16="http://schemas.microsoft.com/office/drawing/2014/main" id="{B9E3EEE8-A938-4765-9D76-B39BEF5466A1}"/>
              </a:ext>
            </a:extLst>
          </p:cNvPr>
          <p:cNvSpPr txBox="1">
            <a:spLocks/>
          </p:cNvSpPr>
          <p:nvPr/>
        </p:nvSpPr>
        <p:spPr bwMode="auto">
          <a:xfrm>
            <a:off x="1" y="6400800"/>
            <a:ext cx="457199" cy="228600"/>
          </a:xfrm>
          <a:prstGeom prst="rect">
            <a:avLst/>
          </a:prstGeom>
          <a:solidFill>
            <a:schemeClr val="accent2"/>
          </a:solidFill>
          <a:ln w="9525">
            <a:noFill/>
            <a:miter lim="800000"/>
            <a:headEnd/>
            <a:tailEnd/>
          </a:ln>
          <a:effectLst/>
        </p:spPr>
        <p:txBody>
          <a:bodyPr vert="horz" wrap="square" lIns="91440" tIns="91440" rIns="91440" bIns="91440" numCol="1" anchor="ctr"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5" name="Footer Placeholder 1">
            <a:extLst>
              <a:ext uri="{FF2B5EF4-FFF2-40B4-BE49-F238E27FC236}">
                <a16:creationId xmlns:a16="http://schemas.microsoft.com/office/drawing/2014/main" id="{5EF2765D-028F-401C-AC99-76375C918F9F}"/>
              </a:ext>
            </a:extLst>
          </p:cNvPr>
          <p:cNvSpPr>
            <a:spLocks noGrp="1"/>
          </p:cNvSpPr>
          <p:nvPr>
            <p:ph type="ftr" sz="quarter" idx="3"/>
          </p:nvPr>
        </p:nvSpPr>
        <p:spPr>
          <a:xfrm>
            <a:off x="457200" y="6400800"/>
            <a:ext cx="4751458" cy="228600"/>
          </a:xfrm>
          <a:prstGeom prst="rect">
            <a:avLst/>
          </a:prstGeom>
        </p:spPr>
        <p:txBody>
          <a:bodyPr vert="horz" lIns="91440" tIns="91440" rIns="91440" bIns="91440" rtlCol="0" anchor="ctr"/>
          <a:lstStyle>
            <a:lvl1pPr algn="l">
              <a:defRPr sz="900" cap="all" baseline="0">
                <a:solidFill>
                  <a:schemeClr val="bg1"/>
                </a:solidFill>
              </a:defRPr>
            </a:lvl1pPr>
          </a:lstStyle>
          <a:p>
            <a:r>
              <a:rPr lang="en-US"/>
              <a:t>FOOTER</a:t>
            </a:r>
            <a:endParaRPr lang="en-US" dirty="0"/>
          </a:p>
        </p:txBody>
      </p:sp>
    </p:spTree>
    <p:extLst>
      <p:ext uri="{BB962C8B-B14F-4D97-AF65-F5344CB8AC3E}">
        <p14:creationId xmlns:p14="http://schemas.microsoft.com/office/powerpoint/2010/main" val="1881557686"/>
      </p:ext>
    </p:extLst>
  </p:cSld>
  <p:clrMapOvr>
    <a:masterClrMapping/>
  </p:clrMapOvr>
  <p:extLst>
    <p:ext uri="{DCECCB84-F9BA-43D5-87BE-67443E8EF086}">
      <p15:sldGuideLst xmlns:p15="http://schemas.microsoft.com/office/powerpoint/2012/main">
        <p15:guide id="1" pos="2544">
          <p15:clr>
            <a:srgbClr val="FBAE40"/>
          </p15:clr>
        </p15:guide>
        <p15:guide id="2" pos="225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showMasterPhAnim="0" preserve="1">
  <p:cSld name="Divider Red A">
    <p:bg>
      <p:bgPr>
        <a:solidFill>
          <a:schemeClr val="bg1"/>
        </a:solidFill>
        <a:effectLst/>
      </p:bgPr>
    </p:bg>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7487A617-F715-7AA3-9AD7-D0028FA0B3C6}"/>
              </a:ext>
            </a:extLst>
          </p:cNvPr>
          <p:cNvPicPr>
            <a:picLocks noChangeAspect="1"/>
          </p:cNvPicPr>
          <p:nvPr/>
        </p:nvPicPr>
        <p:blipFill rotWithShape="1">
          <a:blip r:embed="rId2"/>
          <a:srcRect l="215" t="775" r="473" b="-11"/>
          <a:stretch/>
        </p:blipFill>
        <p:spPr>
          <a:xfrm>
            <a:off x="-4396" y="-4396"/>
            <a:ext cx="12196395" cy="6862396"/>
          </a:xfrm>
          <a:prstGeom prst="rect">
            <a:avLst/>
          </a:prstGeom>
        </p:spPr>
      </p:pic>
      <p:sp>
        <p:nvSpPr>
          <p:cNvPr id="7170" name="Rectangle 2"/>
          <p:cNvSpPr>
            <a:spLocks noGrp="1" noChangeArrowheads="1"/>
          </p:cNvSpPr>
          <p:nvPr>
            <p:ph type="ctrTitle" hasCustomPrompt="1"/>
          </p:nvPr>
        </p:nvSpPr>
        <p:spPr bwMode="gray">
          <a:xfrm>
            <a:off x="457200" y="457200"/>
            <a:ext cx="4724400" cy="5486400"/>
          </a:xfrm>
        </p:spPr>
        <p:txBody>
          <a:bodyPr anchor="ctr"/>
          <a:lstStyle>
            <a:lvl1pPr>
              <a:defRPr sz="3200" b="1" i="0">
                <a:solidFill>
                  <a:schemeClr val="bg1"/>
                </a:solidFill>
              </a:defRPr>
            </a:lvl1pPr>
          </a:lstStyle>
          <a:p>
            <a:r>
              <a:rPr lang="en-US" dirty="0"/>
              <a:t>Click To Edit Master Title Style</a:t>
            </a:r>
            <a:endParaRPr lang="en-GB" dirty="0"/>
          </a:p>
        </p:txBody>
      </p:sp>
      <p:pic>
        <p:nvPicPr>
          <p:cNvPr id="8" name="Graphic 6">
            <a:extLst>
              <a:ext uri="{FF2B5EF4-FFF2-40B4-BE49-F238E27FC236}">
                <a16:creationId xmlns:a16="http://schemas.microsoft.com/office/drawing/2014/main" id="{AEC981EE-433D-4A8C-9379-F9066F74D22B}"/>
              </a:ext>
            </a:extLst>
          </p:cNvPr>
          <p:cNvPicPr>
            <a:picLocks noChangeAspect="1"/>
          </p:cNvPicPr>
          <p:nvPr/>
        </p:nvPicPr>
        <p:blipFill>
          <a:blip r:embed="rId3"/>
          <a:srcRect/>
          <a:stretch/>
        </p:blipFill>
        <p:spPr>
          <a:xfrm>
            <a:off x="8964168" y="4598201"/>
            <a:ext cx="3227831" cy="2259799"/>
          </a:xfrm>
          <a:prstGeom prst="rect">
            <a:avLst/>
          </a:prstGeom>
        </p:spPr>
      </p:pic>
      <p:sp>
        <p:nvSpPr>
          <p:cNvPr id="9" name="Slide Number Placeholder 5">
            <a:extLst>
              <a:ext uri="{FF2B5EF4-FFF2-40B4-BE49-F238E27FC236}">
                <a16:creationId xmlns:a16="http://schemas.microsoft.com/office/drawing/2014/main" id="{4DB74662-3970-4982-B947-7B4A0CA8BC2D}"/>
              </a:ext>
            </a:extLst>
          </p:cNvPr>
          <p:cNvSpPr txBox="1">
            <a:spLocks/>
          </p:cNvSpPr>
          <p:nvPr/>
        </p:nvSpPr>
        <p:spPr bwMode="auto">
          <a:xfrm>
            <a:off x="1" y="6400800"/>
            <a:ext cx="457199" cy="228600"/>
          </a:xfrm>
          <a:prstGeom prst="rect">
            <a:avLst/>
          </a:prstGeom>
          <a:solidFill>
            <a:schemeClr val="accent2"/>
          </a:solidFill>
          <a:ln w="9525">
            <a:noFill/>
            <a:miter lim="800000"/>
            <a:headEnd/>
            <a:tailEnd/>
          </a:ln>
          <a:effectLst/>
        </p:spPr>
        <p:txBody>
          <a:bodyPr vert="horz" wrap="square" lIns="91440" tIns="91440" rIns="91440" bIns="91440" numCol="1" anchor="ctr"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10" name="Footer Placeholder 1">
            <a:extLst>
              <a:ext uri="{FF2B5EF4-FFF2-40B4-BE49-F238E27FC236}">
                <a16:creationId xmlns:a16="http://schemas.microsoft.com/office/drawing/2014/main" id="{4F83B63D-EF4C-4B38-BE08-C8541DA67618}"/>
              </a:ext>
            </a:extLst>
          </p:cNvPr>
          <p:cNvSpPr>
            <a:spLocks noGrp="1"/>
          </p:cNvSpPr>
          <p:nvPr>
            <p:ph type="ftr" sz="quarter" idx="3"/>
          </p:nvPr>
        </p:nvSpPr>
        <p:spPr>
          <a:xfrm>
            <a:off x="457200" y="6400800"/>
            <a:ext cx="4751458" cy="228600"/>
          </a:xfrm>
          <a:prstGeom prst="rect">
            <a:avLst/>
          </a:prstGeom>
        </p:spPr>
        <p:txBody>
          <a:bodyPr vert="horz" lIns="91440" tIns="91440" rIns="91440" bIns="91440" rtlCol="0" anchor="ctr"/>
          <a:lstStyle>
            <a:lvl1pPr algn="l">
              <a:defRPr sz="900" cap="all" baseline="0">
                <a:solidFill>
                  <a:schemeClr val="bg1"/>
                </a:solidFill>
              </a:defRPr>
            </a:lvl1pPr>
          </a:lstStyle>
          <a:p>
            <a:r>
              <a:rPr lang="en-US"/>
              <a:t>FOOTER</a:t>
            </a:r>
            <a:endParaRPr lang="en-US" dirty="0"/>
          </a:p>
        </p:txBody>
      </p:sp>
      <p:sp>
        <p:nvSpPr>
          <p:cNvPr id="4" name="Rectangle 3">
            <a:extLst>
              <a:ext uri="{FF2B5EF4-FFF2-40B4-BE49-F238E27FC236}">
                <a16:creationId xmlns:a16="http://schemas.microsoft.com/office/drawing/2014/main" id="{7B4AA55C-AE31-D802-BB61-40472AD1EBD8}"/>
              </a:ext>
            </a:extLst>
          </p:cNvPr>
          <p:cNvSpPr/>
          <p:nvPr userDrawn="1"/>
        </p:nvSpPr>
        <p:spPr>
          <a:xfrm>
            <a:off x="10622071" y="5862181"/>
            <a:ext cx="1215025" cy="638827"/>
          </a:xfrm>
          <a:prstGeom prst="rect">
            <a:avLst/>
          </a:prstGeom>
          <a:solidFill>
            <a:schemeClr val="bg1"/>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a:spcBef>
                <a:spcPct val="20000"/>
              </a:spcBef>
            </a:pPr>
            <a:endParaRPr lang="en-US" sz="2000" b="0" kern="0">
              <a:solidFill>
                <a:srgbClr val="404040"/>
              </a:solidFill>
              <a:latin typeface="Trebuchet MS"/>
            </a:endParaRPr>
          </a:p>
        </p:txBody>
      </p:sp>
      <p:pic>
        <p:nvPicPr>
          <p:cNvPr id="5" name="Picture 4" descr="A red and grey logo&#10;&#10;Description automatically generated">
            <a:extLst>
              <a:ext uri="{FF2B5EF4-FFF2-40B4-BE49-F238E27FC236}">
                <a16:creationId xmlns:a16="http://schemas.microsoft.com/office/drawing/2014/main" id="{EC52ACC7-4723-B1D3-4544-396040A4D414}"/>
              </a:ext>
            </a:extLst>
          </p:cNvPr>
          <p:cNvPicPr>
            <a:picLocks noChangeAspect="1"/>
          </p:cNvPicPr>
          <p:nvPr userDrawn="1"/>
        </p:nvPicPr>
        <p:blipFill>
          <a:blip r:embed="rId4"/>
          <a:stretch>
            <a:fillRect/>
          </a:stretch>
        </p:blipFill>
        <p:spPr>
          <a:xfrm>
            <a:off x="9691975" y="6129410"/>
            <a:ext cx="2346131" cy="566004"/>
          </a:xfrm>
          <a:prstGeom prst="rect">
            <a:avLst/>
          </a:prstGeom>
        </p:spPr>
      </p:pic>
    </p:spTree>
    <p:extLst>
      <p:ext uri="{BB962C8B-B14F-4D97-AF65-F5344CB8AC3E}">
        <p14:creationId xmlns:p14="http://schemas.microsoft.com/office/powerpoint/2010/main" val="1064132342"/>
      </p:ext>
    </p:extLst>
  </p:cSld>
  <p:clrMapOvr>
    <a:masterClrMapping/>
  </p:clrMapOvr>
  <p:extLst>
    <p:ext uri="{DCECCB84-F9BA-43D5-87BE-67443E8EF086}">
      <p15:sldGuideLst xmlns:p15="http://schemas.microsoft.com/office/powerpoint/2012/main">
        <p15:guide id="1" pos="3264">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theme" Target="../theme/theme1.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1" y="457200"/>
            <a:ext cx="11277600" cy="11874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Master title style</a:t>
            </a:r>
            <a:endParaRPr lang="en-GB" dirty="0"/>
          </a:p>
        </p:txBody>
      </p:sp>
      <p:sp>
        <p:nvSpPr>
          <p:cNvPr id="10" name="Slide Number Placeholder 5">
            <a:extLst>
              <a:ext uri="{FF2B5EF4-FFF2-40B4-BE49-F238E27FC236}">
                <a16:creationId xmlns:a16="http://schemas.microsoft.com/office/drawing/2014/main" id="{D572B010-DC59-41E5-A491-03E3B71D28BF}"/>
              </a:ext>
            </a:extLst>
          </p:cNvPr>
          <p:cNvSpPr txBox="1">
            <a:spLocks/>
          </p:cNvSpPr>
          <p:nvPr/>
        </p:nvSpPr>
        <p:spPr bwMode="auto">
          <a:xfrm>
            <a:off x="1" y="6400800"/>
            <a:ext cx="457199" cy="228600"/>
          </a:xfrm>
          <a:prstGeom prst="rect">
            <a:avLst/>
          </a:prstGeom>
          <a:solidFill>
            <a:schemeClr val="accent2"/>
          </a:solidFill>
          <a:ln w="9525">
            <a:noFill/>
            <a:miter lim="800000"/>
            <a:headEnd/>
            <a:tailEnd/>
          </a:ln>
          <a:effectLst/>
        </p:spPr>
        <p:txBody>
          <a:bodyPr vert="horz" wrap="square" lIns="91440" tIns="91440" rIns="91440" bIns="91440" numCol="1" anchor="ctr"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CB1DDC9-AE18-490A-A1BD-F4DDF3251E4D}" type="slidenum">
              <a:rPr kumimoji="0" lang="en-GB" sz="900" b="1" i="0" u="none" strike="noStrike" kern="1200" cap="none" spc="0" normalizeH="0" baseline="0" noProof="0" smtClean="0">
                <a:ln>
                  <a:noFill/>
                </a:ln>
                <a:solidFill>
                  <a:schemeClr val="bg1"/>
                </a:solidFill>
                <a:effectLst/>
                <a:uLnTx/>
                <a:uFillTx/>
                <a:latin typeface="Trebuchet M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1" i="0" u="none" strike="noStrike" kern="1200" cap="none" spc="0" normalizeH="0" baseline="0" noProof="0" dirty="0">
              <a:ln>
                <a:noFill/>
              </a:ln>
              <a:solidFill>
                <a:schemeClr val="bg1"/>
              </a:solidFill>
              <a:effectLst/>
              <a:uLnTx/>
              <a:uFillTx/>
              <a:latin typeface="Trebuchet MS" pitchFamily="34" charset="0"/>
              <a:ea typeface="+mn-ea"/>
              <a:cs typeface="+mn-cs"/>
            </a:endParaRPr>
          </a:p>
        </p:txBody>
      </p:sp>
      <p:sp>
        <p:nvSpPr>
          <p:cNvPr id="2" name="Footer Placeholder 1">
            <a:extLst>
              <a:ext uri="{FF2B5EF4-FFF2-40B4-BE49-F238E27FC236}">
                <a16:creationId xmlns:a16="http://schemas.microsoft.com/office/drawing/2014/main" id="{AD5E09C5-FC63-4956-BE55-6CC9E991127F}"/>
              </a:ext>
            </a:extLst>
          </p:cNvPr>
          <p:cNvSpPr>
            <a:spLocks noGrp="1"/>
          </p:cNvSpPr>
          <p:nvPr>
            <p:ph type="ftr" sz="quarter" idx="3"/>
          </p:nvPr>
        </p:nvSpPr>
        <p:spPr>
          <a:xfrm>
            <a:off x="457200" y="6400800"/>
            <a:ext cx="4751458" cy="228600"/>
          </a:xfrm>
          <a:prstGeom prst="rect">
            <a:avLst/>
          </a:prstGeom>
        </p:spPr>
        <p:txBody>
          <a:bodyPr vert="horz" lIns="91440" tIns="91440" rIns="91440" bIns="91440" rtlCol="0" anchor="ctr"/>
          <a:lstStyle>
            <a:lvl1pPr algn="l">
              <a:defRPr sz="900" cap="all" baseline="0">
                <a:solidFill>
                  <a:schemeClr val="tx2"/>
                </a:solidFill>
              </a:defRPr>
            </a:lvl1pPr>
          </a:lstStyle>
          <a:p>
            <a:r>
              <a:rPr lang="en-US" dirty="0"/>
              <a:t>FOOTER</a:t>
            </a:r>
          </a:p>
        </p:txBody>
      </p:sp>
      <p:sp>
        <p:nvSpPr>
          <p:cNvPr id="3" name="Text Placeholder 2">
            <a:extLst>
              <a:ext uri="{FF2B5EF4-FFF2-40B4-BE49-F238E27FC236}">
                <a16:creationId xmlns:a16="http://schemas.microsoft.com/office/drawing/2014/main" id="{35486E34-8778-43FE-8C4D-297883E0DE7F}"/>
              </a:ext>
            </a:extLst>
          </p:cNvPr>
          <p:cNvSpPr>
            <a:spLocks noGrp="1"/>
          </p:cNvSpPr>
          <p:nvPr>
            <p:ph type="body" idx="1"/>
          </p:nvPr>
        </p:nvSpPr>
        <p:spPr>
          <a:xfrm>
            <a:off x="457200" y="1902372"/>
            <a:ext cx="11277601" cy="404122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9081414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9" r:id="rId3"/>
    <p:sldLayoutId id="2147483899" r:id="rId4"/>
    <p:sldLayoutId id="2147483900" r:id="rId5"/>
    <p:sldLayoutId id="2147483751" r:id="rId6"/>
    <p:sldLayoutId id="2147483753" r:id="rId7"/>
    <p:sldLayoutId id="2147483754" r:id="rId8"/>
    <p:sldLayoutId id="2147483743" r:id="rId9"/>
    <p:sldLayoutId id="2147483744" r:id="rId10"/>
    <p:sldLayoutId id="2147483745" r:id="rId11"/>
    <p:sldLayoutId id="2147483746" r:id="rId12"/>
    <p:sldLayoutId id="2147483747" r:id="rId13"/>
    <p:sldLayoutId id="2147483748" r:id="rId14"/>
    <p:sldLayoutId id="2147483862" r:id="rId15"/>
    <p:sldLayoutId id="2147483863" r:id="rId16"/>
    <p:sldLayoutId id="2147483864" r:id="rId17"/>
    <p:sldLayoutId id="2147483865" r:id="rId18"/>
    <p:sldLayoutId id="2147483894" r:id="rId19"/>
    <p:sldLayoutId id="2147483895" r:id="rId20"/>
    <p:sldLayoutId id="2147483892" r:id="rId21"/>
    <p:sldLayoutId id="2147483893" r:id="rId22"/>
    <p:sldLayoutId id="2147483882" r:id="rId23"/>
    <p:sldLayoutId id="2147483883" r:id="rId24"/>
    <p:sldLayoutId id="2147483866" r:id="rId25"/>
    <p:sldLayoutId id="2147483867" r:id="rId26"/>
    <p:sldLayoutId id="2147483884" r:id="rId27"/>
    <p:sldLayoutId id="2147483885" r:id="rId28"/>
    <p:sldLayoutId id="2147483755" r:id="rId29"/>
    <p:sldLayoutId id="2147483970" r:id="rId30"/>
    <p:sldLayoutId id="2147483972" r:id="rId31"/>
    <p:sldLayoutId id="2147483756" r:id="rId32"/>
    <p:sldLayoutId id="2147483757" r:id="rId33"/>
    <p:sldLayoutId id="2147483782" r:id="rId34"/>
    <p:sldLayoutId id="2147483759" r:id="rId35"/>
    <p:sldLayoutId id="2147483901" r:id="rId36"/>
    <p:sldLayoutId id="2147483871" r:id="rId37"/>
    <p:sldLayoutId id="2147483872" r:id="rId38"/>
    <p:sldLayoutId id="2147483873" r:id="rId39"/>
    <p:sldLayoutId id="2147483959" r:id="rId40"/>
    <p:sldLayoutId id="2147483897" r:id="rId41"/>
    <p:sldLayoutId id="2147483960" r:id="rId42"/>
    <p:sldLayoutId id="2147483976" r:id="rId43"/>
    <p:sldLayoutId id="2147483969" r:id="rId44"/>
    <p:sldLayoutId id="2147483961" r:id="rId45"/>
    <p:sldLayoutId id="2147483874" r:id="rId46"/>
    <p:sldLayoutId id="2147483767" r:id="rId47"/>
    <p:sldLayoutId id="2147483968" r:id="rId48"/>
    <p:sldLayoutId id="2147483886" r:id="rId49"/>
    <p:sldLayoutId id="2147483962" r:id="rId50"/>
    <p:sldLayoutId id="2147483896" r:id="rId51"/>
    <p:sldLayoutId id="2147483783" r:id="rId52"/>
    <p:sldLayoutId id="2147483784" r:id="rId53"/>
    <p:sldLayoutId id="2147483954" r:id="rId54"/>
    <p:sldLayoutId id="2147483955" r:id="rId55"/>
    <p:sldLayoutId id="2147483876" r:id="rId56"/>
    <p:sldLayoutId id="2147483877" r:id="rId57"/>
    <p:sldLayoutId id="2147483878" r:id="rId58"/>
    <p:sldLayoutId id="2147483889" r:id="rId59"/>
    <p:sldLayoutId id="2147483898" r:id="rId60"/>
    <p:sldLayoutId id="2147483890" r:id="rId61"/>
    <p:sldLayoutId id="2147483891" r:id="rId62"/>
    <p:sldLayoutId id="2147483957" r:id="rId63"/>
    <p:sldLayoutId id="2147483956" r:id="rId64"/>
    <p:sldLayoutId id="2147483761" r:id="rId65"/>
    <p:sldLayoutId id="2147483762" r:id="rId66"/>
    <p:sldLayoutId id="2147483953" r:id="rId67"/>
    <p:sldLayoutId id="2147483766" r:id="rId68"/>
    <p:sldLayoutId id="2147483768" r:id="rId69"/>
    <p:sldLayoutId id="2147483967" r:id="rId70"/>
    <p:sldLayoutId id="2147483769" r:id="rId71"/>
    <p:sldLayoutId id="2147483770" r:id="rId72"/>
    <p:sldLayoutId id="2147483963" r:id="rId73"/>
    <p:sldLayoutId id="2147483772" r:id="rId74"/>
    <p:sldLayoutId id="2147483773" r:id="rId75"/>
    <p:sldLayoutId id="2147483774" r:id="rId76"/>
    <p:sldLayoutId id="2147483964" r:id="rId77"/>
    <p:sldLayoutId id="2147483965" r:id="rId78"/>
    <p:sldLayoutId id="2147483966" r:id="rId79"/>
    <p:sldLayoutId id="2147483776" r:id="rId80"/>
    <p:sldLayoutId id="2147483775" r:id="rId81"/>
    <p:sldLayoutId id="2147483781" r:id="rId82"/>
    <p:sldLayoutId id="2147483780" r:id="rId83"/>
  </p:sldLayoutIdLst>
  <p:hf sldNum="0" hdr="0" dt="0"/>
  <p:txStyles>
    <p:titleStyle>
      <a:lvl1pPr algn="l" rtl="0" eaLnBrk="1" fontAlgn="base" hangingPunct="1">
        <a:lnSpc>
          <a:spcPct val="105000"/>
        </a:lnSpc>
        <a:spcBef>
          <a:spcPct val="0"/>
        </a:spcBef>
        <a:spcAft>
          <a:spcPct val="0"/>
        </a:spcAft>
        <a:defRPr sz="2800" b="0" cap="none" baseline="0">
          <a:solidFill>
            <a:schemeClr val="accent1"/>
          </a:solidFill>
          <a:latin typeface="+mj-lt"/>
          <a:ea typeface="+mj-ea"/>
          <a:cs typeface="+mj-cs"/>
        </a:defRPr>
      </a:lvl1pPr>
      <a:lvl2pPr algn="l" rtl="0" eaLnBrk="1" fontAlgn="base" hangingPunct="1">
        <a:lnSpc>
          <a:spcPct val="105000"/>
        </a:lnSpc>
        <a:spcBef>
          <a:spcPct val="0"/>
        </a:spcBef>
        <a:spcAft>
          <a:spcPct val="0"/>
        </a:spcAft>
        <a:defRPr sz="2800" b="1">
          <a:solidFill>
            <a:srgbClr val="ED1A3B"/>
          </a:solidFill>
          <a:latin typeface="Trebuchet MS" pitchFamily="34" charset="0"/>
        </a:defRPr>
      </a:lvl2pPr>
      <a:lvl3pPr algn="l" rtl="0" eaLnBrk="1" fontAlgn="base" hangingPunct="1">
        <a:lnSpc>
          <a:spcPct val="105000"/>
        </a:lnSpc>
        <a:spcBef>
          <a:spcPct val="0"/>
        </a:spcBef>
        <a:spcAft>
          <a:spcPct val="0"/>
        </a:spcAft>
        <a:defRPr sz="2800" b="1">
          <a:solidFill>
            <a:srgbClr val="ED1A3B"/>
          </a:solidFill>
          <a:latin typeface="Trebuchet MS" pitchFamily="34" charset="0"/>
        </a:defRPr>
      </a:lvl3pPr>
      <a:lvl4pPr algn="l" rtl="0" eaLnBrk="1" fontAlgn="base" hangingPunct="1">
        <a:lnSpc>
          <a:spcPct val="105000"/>
        </a:lnSpc>
        <a:spcBef>
          <a:spcPct val="0"/>
        </a:spcBef>
        <a:spcAft>
          <a:spcPct val="0"/>
        </a:spcAft>
        <a:defRPr sz="2800" b="1">
          <a:solidFill>
            <a:srgbClr val="ED1A3B"/>
          </a:solidFill>
          <a:latin typeface="Trebuchet MS" pitchFamily="34" charset="0"/>
        </a:defRPr>
      </a:lvl4pPr>
      <a:lvl5pPr algn="l" rtl="0" eaLnBrk="1" fontAlgn="base" hangingPunct="1">
        <a:lnSpc>
          <a:spcPct val="105000"/>
        </a:lnSpc>
        <a:spcBef>
          <a:spcPct val="0"/>
        </a:spcBef>
        <a:spcAft>
          <a:spcPct val="0"/>
        </a:spcAft>
        <a:defRPr sz="2800" b="1">
          <a:solidFill>
            <a:srgbClr val="ED1A3B"/>
          </a:solidFill>
          <a:latin typeface="Trebuchet MS" pitchFamily="34" charset="0"/>
        </a:defRPr>
      </a:lvl5pPr>
      <a:lvl6pPr marL="457200" algn="l" rtl="0" eaLnBrk="1" fontAlgn="base" hangingPunct="1">
        <a:lnSpc>
          <a:spcPct val="105000"/>
        </a:lnSpc>
        <a:spcBef>
          <a:spcPct val="0"/>
        </a:spcBef>
        <a:spcAft>
          <a:spcPct val="0"/>
        </a:spcAft>
        <a:defRPr sz="2800" b="1">
          <a:solidFill>
            <a:srgbClr val="ED1A3B"/>
          </a:solidFill>
          <a:latin typeface="Trebuchet MS" pitchFamily="34" charset="0"/>
        </a:defRPr>
      </a:lvl6pPr>
      <a:lvl7pPr marL="914400" algn="l" rtl="0" eaLnBrk="1" fontAlgn="base" hangingPunct="1">
        <a:lnSpc>
          <a:spcPct val="105000"/>
        </a:lnSpc>
        <a:spcBef>
          <a:spcPct val="0"/>
        </a:spcBef>
        <a:spcAft>
          <a:spcPct val="0"/>
        </a:spcAft>
        <a:defRPr sz="2800" b="1">
          <a:solidFill>
            <a:srgbClr val="ED1A3B"/>
          </a:solidFill>
          <a:latin typeface="Trebuchet MS" pitchFamily="34" charset="0"/>
        </a:defRPr>
      </a:lvl7pPr>
      <a:lvl8pPr marL="1371600" algn="l" rtl="0" eaLnBrk="1" fontAlgn="base" hangingPunct="1">
        <a:lnSpc>
          <a:spcPct val="105000"/>
        </a:lnSpc>
        <a:spcBef>
          <a:spcPct val="0"/>
        </a:spcBef>
        <a:spcAft>
          <a:spcPct val="0"/>
        </a:spcAft>
        <a:defRPr sz="2800" b="1">
          <a:solidFill>
            <a:srgbClr val="ED1A3B"/>
          </a:solidFill>
          <a:latin typeface="Trebuchet MS" pitchFamily="34" charset="0"/>
        </a:defRPr>
      </a:lvl8pPr>
      <a:lvl9pPr marL="1828800" algn="l" rtl="0" eaLnBrk="1" fontAlgn="base" hangingPunct="1">
        <a:lnSpc>
          <a:spcPct val="105000"/>
        </a:lnSpc>
        <a:spcBef>
          <a:spcPct val="0"/>
        </a:spcBef>
        <a:spcAft>
          <a:spcPct val="0"/>
        </a:spcAft>
        <a:defRPr sz="2800" b="1">
          <a:solidFill>
            <a:srgbClr val="ED1A3B"/>
          </a:solidFill>
          <a:latin typeface="Trebuchet MS" pitchFamily="34" charset="0"/>
        </a:defRPr>
      </a:lvl9pPr>
    </p:titleStyle>
    <p:bodyStyle>
      <a:lvl1pPr marL="0" marR="0" indent="0" algn="l" defTabSz="914400" rtl="0" eaLnBrk="1" fontAlgn="base" latinLnBrk="0" hangingPunct="1">
        <a:lnSpc>
          <a:spcPct val="100000"/>
        </a:lnSpc>
        <a:spcBef>
          <a:spcPts val="0"/>
        </a:spcBef>
        <a:spcAft>
          <a:spcPts val="600"/>
        </a:spcAft>
        <a:buClrTx/>
        <a:buSzTx/>
        <a:buFontTx/>
        <a:buNone/>
        <a:tabLst/>
        <a:defRPr>
          <a:solidFill>
            <a:schemeClr val="tx2"/>
          </a:solidFill>
          <a:latin typeface="+mn-lt"/>
          <a:ea typeface="+mn-ea"/>
          <a:cs typeface="+mn-cs"/>
        </a:defRPr>
      </a:lvl1pPr>
      <a:lvl2pPr marL="274320" marR="0" indent="-274320" algn="l" defTabSz="914400" rtl="0" eaLnBrk="1" fontAlgn="base" latinLnBrk="0" hangingPunct="1">
        <a:lnSpc>
          <a:spcPct val="100000"/>
        </a:lnSpc>
        <a:spcBef>
          <a:spcPts val="0"/>
        </a:spcBef>
        <a:spcAft>
          <a:spcPts val="600"/>
        </a:spcAft>
        <a:buClr>
          <a:schemeClr val="accent1"/>
        </a:buClr>
        <a:buSzPct val="80000"/>
        <a:buFont typeface="Wingdings 3" panose="05040102010807070707" pitchFamily="18" charset="2"/>
        <a:buChar char="u"/>
        <a:tabLst/>
        <a:defRPr>
          <a:solidFill>
            <a:schemeClr val="tx2"/>
          </a:solidFill>
          <a:latin typeface="+mn-lt"/>
        </a:defRPr>
      </a:lvl2pPr>
      <a:lvl3pPr marL="457200" marR="0" indent="-18288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sz="1800">
          <a:solidFill>
            <a:schemeClr val="tx2"/>
          </a:solidFill>
          <a:latin typeface="+mn-lt"/>
        </a:defRPr>
      </a:lvl3pPr>
      <a:lvl4pPr marL="640080" marR="0" indent="-182880" algn="l" defTabSz="914400" rtl="0" eaLnBrk="1" fontAlgn="base" latinLnBrk="0" hangingPunct="1">
        <a:lnSpc>
          <a:spcPct val="100000"/>
        </a:lnSpc>
        <a:spcBef>
          <a:spcPts val="0"/>
        </a:spcBef>
        <a:spcAft>
          <a:spcPts val="600"/>
        </a:spcAft>
        <a:buClrTx/>
        <a:buSzTx/>
        <a:buFont typeface="Univers HSBCPB Con 520" pitchFamily="34" charset="0"/>
        <a:buChar char="-"/>
        <a:tabLst/>
        <a:defRPr sz="1600">
          <a:solidFill>
            <a:schemeClr val="tx2"/>
          </a:solidFill>
          <a:latin typeface="+mn-lt"/>
        </a:defRPr>
      </a:lvl4pPr>
      <a:lvl5pPr marL="822960" marR="0" indent="-182880" algn="l" defTabSz="914400" rtl="0" eaLnBrk="1" fontAlgn="base" latinLnBrk="0" hangingPunct="1">
        <a:lnSpc>
          <a:spcPct val="100000"/>
        </a:lnSpc>
        <a:spcBef>
          <a:spcPts val="0"/>
        </a:spcBef>
        <a:spcAft>
          <a:spcPts val="600"/>
        </a:spcAft>
        <a:buClrTx/>
        <a:buSzTx/>
        <a:buFont typeface="Courier New" panose="02070309020205020404" pitchFamily="49" charset="0"/>
        <a:buChar char="o"/>
        <a:tabLst/>
        <a:defRPr sz="1600">
          <a:solidFill>
            <a:schemeClr val="tx2"/>
          </a:solidFill>
          <a:latin typeface="+mn-lt"/>
        </a:defRPr>
      </a:lvl5pPr>
      <a:lvl6pPr marL="17589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6pPr>
      <a:lvl7pPr marL="22161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7pPr>
      <a:lvl8pPr marL="26733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8pPr>
      <a:lvl9pPr marL="31305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288">
          <p15:clr>
            <a:srgbClr val="F26B43"/>
          </p15:clr>
        </p15:guide>
        <p15:guide id="12" pos="7392">
          <p15:clr>
            <a:srgbClr val="F26B43"/>
          </p15:clr>
        </p15:guide>
        <p15:guide id="13" orient="horz" pos="3744">
          <p15:clr>
            <a:srgbClr val="F26B43"/>
          </p15:clr>
        </p15:guide>
        <p15:guide id="14" orient="horz" pos="4176">
          <p15:clr>
            <a:srgbClr val="F26B43"/>
          </p15:clr>
        </p15:guide>
        <p15:guide id="15" orient="horz" pos="4032">
          <p15:clr>
            <a:srgbClr val="F26B43"/>
          </p15:clr>
        </p15:guide>
        <p15:guide id="16" orient="horz" pos="2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Layout" Target="../slideLayouts/slideLayout41.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4.svg"/></Relationships>
</file>

<file path=ppt/slides/_rels/slide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4.sv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33.png"/><Relationship Id="rId2" Type="http://schemas.openxmlformats.org/officeDocument/2006/relationships/image" Target="../media/image41.png"/><Relationship Id="rId1" Type="http://schemas.openxmlformats.org/officeDocument/2006/relationships/slideLayout" Target="../slideLayouts/slideLayout21.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1.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1.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56.png"/></Relationships>
</file>

<file path=ppt/slides/_rels/slide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5D657-11FD-7375-FDEC-A1CB57440C4D}"/>
              </a:ext>
            </a:extLst>
          </p:cNvPr>
          <p:cNvSpPr>
            <a:spLocks noGrp="1"/>
          </p:cNvSpPr>
          <p:nvPr>
            <p:ph type="ctrTitle"/>
          </p:nvPr>
        </p:nvSpPr>
        <p:spPr>
          <a:xfrm>
            <a:off x="457200" y="2286000"/>
            <a:ext cx="6213107" cy="1782421"/>
          </a:xfrm>
        </p:spPr>
        <p:txBody>
          <a:bodyPr/>
          <a:lstStyle/>
          <a:p>
            <a:r>
              <a:rPr lang="en-US" dirty="0"/>
              <a:t>Taking Control: Real-World Use Cases of Customer-Managed Insurance Platforms with Accessible AI</a:t>
            </a:r>
          </a:p>
        </p:txBody>
      </p:sp>
      <p:pic>
        <p:nvPicPr>
          <p:cNvPr id="4" name="Graphic 3">
            <a:extLst>
              <a:ext uri="{FF2B5EF4-FFF2-40B4-BE49-F238E27FC236}">
                <a16:creationId xmlns:a16="http://schemas.microsoft.com/office/drawing/2014/main" id="{C6902311-FC06-F8FF-B68B-186766A478E7}"/>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1151"/>
          <a:stretch/>
        </p:blipFill>
        <p:spPr>
          <a:xfrm>
            <a:off x="10270156" y="175344"/>
            <a:ext cx="1678650" cy="775422"/>
          </a:xfrm>
          <a:prstGeom prst="rect">
            <a:avLst/>
          </a:prstGeom>
        </p:spPr>
      </p:pic>
    </p:spTree>
    <p:extLst>
      <p:ext uri="{BB962C8B-B14F-4D97-AF65-F5344CB8AC3E}">
        <p14:creationId xmlns:p14="http://schemas.microsoft.com/office/powerpoint/2010/main" val="2907008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3536DEC-4139-C653-D8A3-9E434FA4086B}"/>
              </a:ext>
            </a:extLst>
          </p:cNvPr>
          <p:cNvSpPr>
            <a:spLocks noGrp="1"/>
          </p:cNvSpPr>
          <p:nvPr>
            <p:ph sz="quarter" idx="15"/>
          </p:nvPr>
        </p:nvSpPr>
        <p:spPr/>
        <p:txBody>
          <a:bodyPr/>
          <a:lstStyle/>
          <a:p>
            <a:r>
              <a:rPr lang="en-US" dirty="0"/>
              <a:t>Patrick O’Neill</a:t>
            </a:r>
          </a:p>
          <a:p>
            <a:r>
              <a:rPr lang="en-US" dirty="0"/>
              <a:t>Founder &amp; President</a:t>
            </a:r>
          </a:p>
          <a:p>
            <a:r>
              <a:rPr lang="en-US" dirty="0" err="1"/>
              <a:t>Redhand</a:t>
            </a:r>
            <a:r>
              <a:rPr lang="en-US" dirty="0"/>
              <a:t> Advisors</a:t>
            </a:r>
          </a:p>
        </p:txBody>
      </p:sp>
      <p:sp>
        <p:nvSpPr>
          <p:cNvPr id="11" name="Content Placeholder 10">
            <a:extLst>
              <a:ext uri="{FF2B5EF4-FFF2-40B4-BE49-F238E27FC236}">
                <a16:creationId xmlns:a16="http://schemas.microsoft.com/office/drawing/2014/main" id="{FC9C58BB-E71D-FFC0-A596-9A432C8561EC}"/>
              </a:ext>
            </a:extLst>
          </p:cNvPr>
          <p:cNvSpPr>
            <a:spLocks noGrp="1"/>
          </p:cNvSpPr>
          <p:nvPr>
            <p:ph sz="quarter" idx="17"/>
          </p:nvPr>
        </p:nvSpPr>
        <p:spPr>
          <a:xfrm>
            <a:off x="9525000" y="3356243"/>
            <a:ext cx="2570922" cy="914401"/>
          </a:xfrm>
        </p:spPr>
        <p:txBody>
          <a:bodyPr/>
          <a:lstStyle/>
          <a:p>
            <a:r>
              <a:rPr lang="en-US" dirty="0"/>
              <a:t>John Carolan</a:t>
            </a:r>
          </a:p>
          <a:p>
            <a:r>
              <a:rPr lang="en-US" dirty="0"/>
              <a:t>SVP, Business Development</a:t>
            </a:r>
          </a:p>
          <a:p>
            <a:r>
              <a:rPr lang="en-US" dirty="0"/>
              <a:t>Spear Technologies</a:t>
            </a:r>
          </a:p>
        </p:txBody>
      </p:sp>
      <p:pic>
        <p:nvPicPr>
          <p:cNvPr id="22" name="Picture Placeholder 21" descr="A person in a suit smiling&#10;&#10;AI-generated content may be incorrect.">
            <a:extLst>
              <a:ext uri="{FF2B5EF4-FFF2-40B4-BE49-F238E27FC236}">
                <a16:creationId xmlns:a16="http://schemas.microsoft.com/office/drawing/2014/main" id="{2AE503D1-0F09-C3A5-911E-FB951F38DE1C}"/>
              </a:ext>
            </a:extLst>
          </p:cNvPr>
          <p:cNvPicPr>
            <a:picLocks noGrp="1" noChangeAspect="1"/>
          </p:cNvPicPr>
          <p:nvPr>
            <p:ph type="pic" sz="quarter" idx="18"/>
          </p:nvPr>
        </p:nvPicPr>
        <p:blipFill>
          <a:blip r:embed="rId2"/>
          <a:srcRect/>
          <a:stretch>
            <a:fillRect/>
          </a:stretch>
        </p:blipFill>
        <p:spPr/>
      </p:pic>
      <p:sp>
        <p:nvSpPr>
          <p:cNvPr id="8" name="Content Placeholder 7">
            <a:extLst>
              <a:ext uri="{FF2B5EF4-FFF2-40B4-BE49-F238E27FC236}">
                <a16:creationId xmlns:a16="http://schemas.microsoft.com/office/drawing/2014/main" id="{0730FF65-3273-C06F-D58C-9EC02046338D}"/>
              </a:ext>
            </a:extLst>
          </p:cNvPr>
          <p:cNvSpPr>
            <a:spLocks noGrp="1"/>
          </p:cNvSpPr>
          <p:nvPr>
            <p:ph sz="quarter" idx="11"/>
          </p:nvPr>
        </p:nvSpPr>
        <p:spPr/>
        <p:txBody>
          <a:bodyPr/>
          <a:lstStyle/>
          <a:p>
            <a:pPr marL="342900" indent="-342900">
              <a:lnSpc>
                <a:spcPct val="150000"/>
              </a:lnSpc>
              <a:buFont typeface="Arial" panose="020B0604020202020204" pitchFamily="34" charset="0"/>
              <a:buChar char="•"/>
            </a:pPr>
            <a:r>
              <a:rPr lang="en-US" sz="2000" dirty="0"/>
              <a:t>Overview of Spear Technologies</a:t>
            </a:r>
          </a:p>
          <a:p>
            <a:pPr marL="342900" indent="-342900">
              <a:lnSpc>
                <a:spcPct val="150000"/>
              </a:lnSpc>
              <a:buFont typeface="Arial" panose="020B0604020202020204" pitchFamily="34" charset="0"/>
              <a:buChar char="•"/>
            </a:pPr>
            <a:r>
              <a:rPr lang="en-US" sz="2000" dirty="0"/>
              <a:t>Architecture and Advantages of Client Custom Layer</a:t>
            </a:r>
          </a:p>
          <a:p>
            <a:pPr marL="342900" indent="-342900">
              <a:lnSpc>
                <a:spcPct val="150000"/>
              </a:lnSpc>
              <a:buFont typeface="Arial" panose="020B0604020202020204" pitchFamily="34" charset="0"/>
              <a:buChar char="•"/>
            </a:pPr>
            <a:r>
              <a:rPr lang="en-US" sz="2000" dirty="0"/>
              <a:t>Customer Managed Hosting Model Explained</a:t>
            </a:r>
          </a:p>
          <a:p>
            <a:pPr marL="342900" indent="-342900">
              <a:lnSpc>
                <a:spcPct val="150000"/>
              </a:lnSpc>
              <a:buFont typeface="Arial" panose="020B0604020202020204" pitchFamily="34" charset="0"/>
              <a:buChar char="•"/>
            </a:pPr>
            <a:r>
              <a:rPr lang="en-US" sz="2000" dirty="0"/>
              <a:t>Leveraging AI Models Within a Core Insurance Suite</a:t>
            </a:r>
          </a:p>
          <a:p>
            <a:pPr marL="342900" indent="-342900">
              <a:lnSpc>
                <a:spcPct val="150000"/>
              </a:lnSpc>
              <a:buFont typeface="Arial" panose="020B0604020202020204" pitchFamily="34" charset="0"/>
              <a:buChar char="•"/>
            </a:pPr>
            <a:r>
              <a:rPr lang="en-US" sz="2000" dirty="0"/>
              <a:t>Client Case Study of AI Usage in SpearClaims</a:t>
            </a:r>
          </a:p>
          <a:p>
            <a:pPr marL="342900" indent="-342900">
              <a:lnSpc>
                <a:spcPct val="150000"/>
              </a:lnSpc>
              <a:buFont typeface="Arial" panose="020B0604020202020204" pitchFamily="34" charset="0"/>
              <a:buChar char="•"/>
            </a:pPr>
            <a:r>
              <a:rPr lang="en-US" sz="2000" dirty="0"/>
              <a:t>Demonstration of </a:t>
            </a:r>
            <a:r>
              <a:rPr lang="en-US" sz="2000" dirty="0" err="1"/>
              <a:t>SpearSuite’s</a:t>
            </a:r>
            <a:r>
              <a:rPr lang="en-US" sz="2000" dirty="0"/>
              <a:t> Design and Deployment</a:t>
            </a:r>
          </a:p>
          <a:p>
            <a:endParaRPr lang="en-US" dirty="0"/>
          </a:p>
        </p:txBody>
      </p:sp>
      <p:sp>
        <p:nvSpPr>
          <p:cNvPr id="7" name="Title 6">
            <a:extLst>
              <a:ext uri="{FF2B5EF4-FFF2-40B4-BE49-F238E27FC236}">
                <a16:creationId xmlns:a16="http://schemas.microsoft.com/office/drawing/2014/main" id="{41C403F0-E0E0-BEB9-3857-A121F15EA9CB}"/>
              </a:ext>
            </a:extLst>
          </p:cNvPr>
          <p:cNvSpPr>
            <a:spLocks noGrp="1"/>
          </p:cNvSpPr>
          <p:nvPr>
            <p:ph type="title"/>
          </p:nvPr>
        </p:nvSpPr>
        <p:spPr/>
        <p:txBody>
          <a:bodyPr/>
          <a:lstStyle/>
          <a:p>
            <a:r>
              <a:rPr lang="en-US" dirty="0"/>
              <a:t>Introductions and Agenda</a:t>
            </a:r>
          </a:p>
        </p:txBody>
      </p:sp>
      <p:sp>
        <p:nvSpPr>
          <p:cNvPr id="13" name="Content Placeholder 12">
            <a:extLst>
              <a:ext uri="{FF2B5EF4-FFF2-40B4-BE49-F238E27FC236}">
                <a16:creationId xmlns:a16="http://schemas.microsoft.com/office/drawing/2014/main" id="{8AE89320-DAF6-56F5-A48F-732CE8FED294}"/>
              </a:ext>
            </a:extLst>
          </p:cNvPr>
          <p:cNvSpPr>
            <a:spLocks noGrp="1"/>
          </p:cNvSpPr>
          <p:nvPr>
            <p:ph sz="quarter" idx="20"/>
          </p:nvPr>
        </p:nvSpPr>
        <p:spPr/>
        <p:txBody>
          <a:bodyPr/>
          <a:lstStyle/>
          <a:p>
            <a:r>
              <a:rPr lang="en-US" dirty="0"/>
              <a:t>Jose Tribuzio</a:t>
            </a:r>
          </a:p>
          <a:p>
            <a:r>
              <a:rPr lang="en-US" dirty="0"/>
              <a:t>CTO and Co-Founder</a:t>
            </a:r>
          </a:p>
          <a:p>
            <a:r>
              <a:rPr lang="en-US" dirty="0"/>
              <a:t>Spear Technologies</a:t>
            </a:r>
          </a:p>
        </p:txBody>
      </p:sp>
      <p:pic>
        <p:nvPicPr>
          <p:cNvPr id="26" name="Picture Placeholder 25" descr="A person with a mustache&#10;&#10;AI-generated content may be incorrect.">
            <a:extLst>
              <a:ext uri="{FF2B5EF4-FFF2-40B4-BE49-F238E27FC236}">
                <a16:creationId xmlns:a16="http://schemas.microsoft.com/office/drawing/2014/main" id="{4B59203A-7A58-2A18-0E87-AF7542685171}"/>
              </a:ext>
            </a:extLst>
          </p:cNvPr>
          <p:cNvPicPr>
            <a:picLocks noGrp="1" noChangeAspect="1"/>
          </p:cNvPicPr>
          <p:nvPr>
            <p:ph type="pic" sz="quarter" idx="21"/>
          </p:nvPr>
        </p:nvPicPr>
        <p:blipFill>
          <a:blip r:embed="rId3"/>
          <a:srcRect l="3237" r="3237"/>
          <a:stretch>
            <a:fillRect/>
          </a:stretch>
        </p:blipFill>
        <p:spPr/>
      </p:pic>
      <p:pic>
        <p:nvPicPr>
          <p:cNvPr id="30" name="Picture Placeholder 29" descr="A person with a beard and mustache&#10;&#10;AI-generated content may be incorrect.">
            <a:extLst>
              <a:ext uri="{FF2B5EF4-FFF2-40B4-BE49-F238E27FC236}">
                <a16:creationId xmlns:a16="http://schemas.microsoft.com/office/drawing/2014/main" id="{981C96E6-985A-7B12-1F7F-E7D80CCE3DAC}"/>
              </a:ext>
            </a:extLst>
          </p:cNvPr>
          <p:cNvPicPr>
            <a:picLocks noGrp="1" noChangeAspect="1"/>
          </p:cNvPicPr>
          <p:nvPr>
            <p:ph type="pic" sz="quarter" idx="16"/>
          </p:nvPr>
        </p:nvPicPr>
        <p:blipFill>
          <a:blip r:embed="rId4">
            <a:extLst>
              <a:ext uri="{BEBA8EAE-BF5A-486C-A8C5-ECC9F3942E4B}">
                <a14:imgProps xmlns:a14="http://schemas.microsoft.com/office/drawing/2010/main">
                  <a14:imgLayer r:embed="rId5">
                    <a14:imgEffect>
                      <a14:saturation sat="0"/>
                    </a14:imgEffect>
                  </a14:imgLayer>
                </a14:imgProps>
              </a:ext>
            </a:extLst>
          </a:blip>
          <a:srcRect/>
          <a:stretch>
            <a:fillRect/>
          </a:stretch>
        </p:blipFill>
        <p:spPr/>
      </p:pic>
    </p:spTree>
    <p:extLst>
      <p:ext uri="{BB962C8B-B14F-4D97-AF65-F5344CB8AC3E}">
        <p14:creationId xmlns:p14="http://schemas.microsoft.com/office/powerpoint/2010/main" val="337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CDD010C-A3B4-4C20-33F2-C0E6229B0083}"/>
              </a:ext>
            </a:extLst>
          </p:cNvPr>
          <p:cNvSpPr txBox="1"/>
          <p:nvPr/>
        </p:nvSpPr>
        <p:spPr bwMode="auto">
          <a:xfrm>
            <a:off x="298174" y="457200"/>
            <a:ext cx="9971982" cy="688206"/>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normAutofit/>
          </a:bodyPr>
          <a:lstStyle/>
          <a:p>
            <a:pPr fontAlgn="base">
              <a:lnSpc>
                <a:spcPct val="105000"/>
              </a:lnSpc>
              <a:spcBef>
                <a:spcPct val="0"/>
              </a:spcBef>
              <a:spcAft>
                <a:spcPts val="600"/>
              </a:spcAft>
            </a:pPr>
            <a:r>
              <a:rPr lang="en-US" sz="3600" b="1" kern="1200" cap="none" baseline="0" dirty="0">
                <a:latin typeface="Calibri" panose="020F0502020204030204" pitchFamily="34" charset="0"/>
                <a:ea typeface="+mj-ea"/>
                <a:cs typeface="Calibri" panose="020F0502020204030204" pitchFamily="34" charset="0"/>
              </a:rPr>
              <a:t>Comprehensive Suite of P&amp;C Software Solutions</a:t>
            </a:r>
            <a:endParaRPr lang="en-US" sz="2800" b="1" kern="1200" cap="none" baseline="0" dirty="0">
              <a:latin typeface="Calibri" panose="020F0502020204030204" pitchFamily="34" charset="0"/>
              <a:ea typeface="+mj-ea"/>
              <a:cs typeface="Calibri" panose="020F0502020204030204" pitchFamily="34" charset="0"/>
            </a:endParaRPr>
          </a:p>
        </p:txBody>
      </p:sp>
      <p:pic>
        <p:nvPicPr>
          <p:cNvPr id="9" name="Picture 10" descr="Microsoft Power Platform - American Staffing Association">
            <a:extLst>
              <a:ext uri="{FF2B5EF4-FFF2-40B4-BE49-F238E27FC236}">
                <a16:creationId xmlns:a16="http://schemas.microsoft.com/office/drawing/2014/main" id="{DB8A7301-988E-EC05-B585-8777240C489E}"/>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tretch>
            <a:fillRect/>
          </a:stretch>
        </p:blipFill>
        <p:spPr bwMode="auto">
          <a:xfrm>
            <a:off x="4530585" y="3060955"/>
            <a:ext cx="3162702" cy="1312521"/>
          </a:xfrm>
          <a:prstGeom prst="rect">
            <a:avLst/>
          </a:prstGeom>
          <a:solidFill>
            <a:srgbClr val="FFFFFF"/>
          </a:solidFill>
          <a:effectLst>
            <a:outerShdw blurRad="190500" algn="t" rotWithShape="0">
              <a:prstClr val="black">
                <a:alpha val="15000"/>
              </a:prstClr>
            </a:outerShdw>
          </a:effectLst>
        </p:spPr>
      </p:pic>
      <p:sp>
        <p:nvSpPr>
          <p:cNvPr id="8" name="TextBox 7">
            <a:extLst>
              <a:ext uri="{FF2B5EF4-FFF2-40B4-BE49-F238E27FC236}">
                <a16:creationId xmlns:a16="http://schemas.microsoft.com/office/drawing/2014/main" id="{E35E8ADC-BB2C-9634-C657-D5C79D95D57C}"/>
              </a:ext>
            </a:extLst>
          </p:cNvPr>
          <p:cNvSpPr txBox="1"/>
          <p:nvPr/>
        </p:nvSpPr>
        <p:spPr>
          <a:xfrm>
            <a:off x="8209093" y="1851598"/>
            <a:ext cx="3686881" cy="3841749"/>
          </a:xfrm>
          <a:prstGeom prst="rect">
            <a:avLst/>
          </a:prstGeom>
          <a:solidFill>
            <a:schemeClr val="bg1"/>
          </a:solidFill>
          <a:effectLst>
            <a:outerShdw blurRad="190500" algn="t" rotWithShape="0">
              <a:prstClr val="black">
                <a:alpha val="15000"/>
              </a:prstClr>
            </a:outerShdw>
          </a:effectLst>
        </p:spPr>
        <p:txBody>
          <a:bodyPr vert="horz" lIns="182880" tIns="457200" rIns="182880" bIns="182880" rtlCol="0">
            <a:normAutofit/>
          </a:bodyPr>
          <a:lstStyle/>
          <a:p>
            <a:pPr fontAlgn="base">
              <a:spcAft>
                <a:spcPts val="600"/>
              </a:spcAft>
            </a:pPr>
            <a:r>
              <a:rPr lang="en-US" sz="2000" kern="1200" dirty="0">
                <a:solidFill>
                  <a:schemeClr val="tx2"/>
                </a:solidFill>
                <a:latin typeface="Calibri" panose="020F0502020204030204" pitchFamily="34" charset="0"/>
                <a:cs typeface="Calibri" panose="020F0502020204030204" pitchFamily="34" charset="0"/>
              </a:rPr>
              <a:t>Designed by industry experts on a modern, low code platform</a:t>
            </a:r>
          </a:p>
          <a:p>
            <a:pPr fontAlgn="base">
              <a:spcAft>
                <a:spcPts val="600"/>
              </a:spcAft>
            </a:pPr>
            <a:r>
              <a:rPr lang="en-US" sz="2000" kern="1200" dirty="0">
                <a:solidFill>
                  <a:schemeClr val="tx2"/>
                </a:solidFill>
                <a:latin typeface="Calibri" panose="020F0502020204030204" pitchFamily="34" charset="0"/>
                <a:cs typeface="Calibri" panose="020F0502020204030204" pitchFamily="34" charset="0"/>
              </a:rPr>
              <a:t>Incorporates built-in AI, deep analytics, and intelligent automation</a:t>
            </a:r>
          </a:p>
          <a:p>
            <a:pPr fontAlgn="base">
              <a:spcAft>
                <a:spcPts val="600"/>
              </a:spcAft>
            </a:pPr>
            <a:r>
              <a:rPr lang="en-US" sz="2000" kern="1200" dirty="0">
                <a:solidFill>
                  <a:schemeClr val="tx2"/>
                </a:solidFill>
                <a:latin typeface="Calibri" panose="020F0502020204030204" pitchFamily="34" charset="0"/>
                <a:cs typeface="Calibri" panose="020F0502020204030204" pitchFamily="34" charset="0"/>
              </a:rPr>
              <a:t>Achieve better results with more control of your operations at a lower total cost of ownership</a:t>
            </a:r>
            <a:endParaRPr lang="en-US" sz="2000" dirty="0">
              <a:solidFill>
                <a:schemeClr val="tx2"/>
              </a:solidFill>
              <a:latin typeface="Calibri" panose="020F0502020204030204" pitchFamily="34" charset="0"/>
              <a:cs typeface="Calibri" panose="020F0502020204030204" pitchFamily="34" charset="0"/>
            </a:endParaRPr>
          </a:p>
        </p:txBody>
      </p:sp>
      <p:sp>
        <p:nvSpPr>
          <p:cNvPr id="16" name="Content Placeholder 6">
            <a:extLst>
              <a:ext uri="{FF2B5EF4-FFF2-40B4-BE49-F238E27FC236}">
                <a16:creationId xmlns:a16="http://schemas.microsoft.com/office/drawing/2014/main" id="{3DAF0CC8-6EC2-3C3D-C236-89824FE2A04B}"/>
              </a:ext>
            </a:extLst>
          </p:cNvPr>
          <p:cNvSpPr>
            <a:spLocks noGrp="1"/>
          </p:cNvSpPr>
          <p:nvPr>
            <p:ph sz="quarter" idx="14"/>
          </p:nvPr>
        </p:nvSpPr>
        <p:spPr>
          <a:xfrm>
            <a:off x="642237" y="1578548"/>
            <a:ext cx="3113366" cy="571500"/>
          </a:xfrm>
          <a:solidFill>
            <a:srgbClr val="002060"/>
          </a:solidFill>
        </p:spPr>
        <p:txBody>
          <a:bodyPr/>
          <a:lstStyle/>
          <a:p>
            <a:r>
              <a:rPr lang="en-US" dirty="0">
                <a:latin typeface="Calibri" panose="020F0502020204030204" pitchFamily="34" charset="0"/>
                <a:cs typeface="Calibri" panose="020F0502020204030204" pitchFamily="34" charset="0"/>
              </a:rPr>
              <a:t>Core Suite</a:t>
            </a:r>
          </a:p>
        </p:txBody>
      </p:sp>
      <p:sp>
        <p:nvSpPr>
          <p:cNvPr id="18" name="Content Placeholder 7">
            <a:extLst>
              <a:ext uri="{FF2B5EF4-FFF2-40B4-BE49-F238E27FC236}">
                <a16:creationId xmlns:a16="http://schemas.microsoft.com/office/drawing/2014/main" id="{8E5DDB5D-5292-CE2A-8DD4-6584C02433A3}"/>
              </a:ext>
            </a:extLst>
          </p:cNvPr>
          <p:cNvSpPr>
            <a:spLocks noGrp="1"/>
          </p:cNvSpPr>
          <p:nvPr>
            <p:ph sz="quarter" idx="15"/>
          </p:nvPr>
        </p:nvSpPr>
        <p:spPr>
          <a:xfrm>
            <a:off x="4566939" y="1578548"/>
            <a:ext cx="3113366" cy="571500"/>
          </a:xfrm>
          <a:solidFill>
            <a:srgbClr val="002060"/>
          </a:solidFill>
        </p:spPr>
        <p:txBody>
          <a:bodyPr/>
          <a:lstStyle/>
          <a:p>
            <a:r>
              <a:rPr lang="en-US" dirty="0">
                <a:latin typeface="Calibri" panose="020F0502020204030204" pitchFamily="34" charset="0"/>
                <a:cs typeface="Calibri" panose="020F0502020204030204" pitchFamily="34" charset="0"/>
              </a:rPr>
              <a:t>Technology</a:t>
            </a:r>
          </a:p>
        </p:txBody>
      </p:sp>
      <p:sp>
        <p:nvSpPr>
          <p:cNvPr id="20" name="Content Placeholder 8">
            <a:extLst>
              <a:ext uri="{FF2B5EF4-FFF2-40B4-BE49-F238E27FC236}">
                <a16:creationId xmlns:a16="http://schemas.microsoft.com/office/drawing/2014/main" id="{22DBBBBD-01AC-10EB-6C78-73B636F3B9AF}"/>
              </a:ext>
            </a:extLst>
          </p:cNvPr>
          <p:cNvSpPr>
            <a:spLocks noGrp="1"/>
          </p:cNvSpPr>
          <p:nvPr>
            <p:ph sz="quarter" idx="16"/>
          </p:nvPr>
        </p:nvSpPr>
        <p:spPr>
          <a:xfrm>
            <a:off x="8491239" y="1578548"/>
            <a:ext cx="3113366" cy="571500"/>
          </a:xfrm>
          <a:solidFill>
            <a:srgbClr val="002060"/>
          </a:solidFill>
        </p:spPr>
        <p:txBody>
          <a:bodyPr/>
          <a:lstStyle/>
          <a:p>
            <a:r>
              <a:rPr lang="en-US" dirty="0">
                <a:latin typeface="Calibri" panose="020F0502020204030204" pitchFamily="34" charset="0"/>
                <a:cs typeface="Calibri" panose="020F0502020204030204" pitchFamily="34" charset="0"/>
              </a:rPr>
              <a:t>benefits</a:t>
            </a:r>
          </a:p>
        </p:txBody>
      </p:sp>
      <p:pic>
        <p:nvPicPr>
          <p:cNvPr id="11" name="Graphic 10">
            <a:extLst>
              <a:ext uri="{FF2B5EF4-FFF2-40B4-BE49-F238E27FC236}">
                <a16:creationId xmlns:a16="http://schemas.microsoft.com/office/drawing/2014/main" id="{CE4592A1-648B-8788-F9AE-F4D4F36E3B0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1151"/>
          <a:stretch/>
        </p:blipFill>
        <p:spPr>
          <a:xfrm>
            <a:off x="10270156" y="175344"/>
            <a:ext cx="1678650" cy="775422"/>
          </a:xfrm>
          <a:prstGeom prst="rect">
            <a:avLst/>
          </a:prstGeom>
        </p:spPr>
      </p:pic>
      <p:pic>
        <p:nvPicPr>
          <p:cNvPr id="2" name="Graphic 1">
            <a:extLst>
              <a:ext uri="{FF2B5EF4-FFF2-40B4-BE49-F238E27FC236}">
                <a16:creationId xmlns:a16="http://schemas.microsoft.com/office/drawing/2014/main" id="{991E7E6A-474C-EB31-FB35-128FA2F6CB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0901" y="2069950"/>
            <a:ext cx="5576610" cy="4309198"/>
          </a:xfrm>
          <a:prstGeom prst="rect">
            <a:avLst/>
          </a:prstGeom>
          <a:effectLst>
            <a:outerShdw blurRad="190500" algn="t" rotWithShape="0">
              <a:prstClr val="black">
                <a:alpha val="15000"/>
              </a:prstClr>
            </a:outerShdw>
          </a:effectLst>
        </p:spPr>
      </p:pic>
    </p:spTree>
    <p:extLst>
      <p:ext uri="{BB962C8B-B14F-4D97-AF65-F5344CB8AC3E}">
        <p14:creationId xmlns:p14="http://schemas.microsoft.com/office/powerpoint/2010/main" val="1363010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0">
            <a:extLst>
              <a:ext uri="{FF2B5EF4-FFF2-40B4-BE49-F238E27FC236}">
                <a16:creationId xmlns:a16="http://schemas.microsoft.com/office/drawing/2014/main" id="{9BA873FD-0859-F350-01E4-9CF3359BD1C3}"/>
              </a:ext>
            </a:extLst>
          </p:cNvPr>
          <p:cNvSpPr/>
          <p:nvPr/>
        </p:nvSpPr>
        <p:spPr>
          <a:xfrm>
            <a:off x="452389" y="155608"/>
            <a:ext cx="3742467" cy="473421"/>
          </a:xfrm>
          <a:prstGeom prst="rect">
            <a:avLst/>
          </a:prstGeom>
          <a:noFill/>
          <a:ln/>
        </p:spPr>
        <p:txBody>
          <a:bodyPr wrap="none" lIns="0" tIns="0" rIns="0" bIns="0" rtlCol="0" anchor="t"/>
          <a:lstStyle/>
          <a:p>
            <a:pPr marL="0" indent="0" algn="l">
              <a:lnSpc>
                <a:spcPts val="4500"/>
              </a:lnSpc>
              <a:buNone/>
            </a:pPr>
            <a:r>
              <a:rPr lang="en-US" sz="3600" b="1" dirty="0">
                <a:latin typeface="Calibri" panose="020F0502020204030204" pitchFamily="34" charset="0"/>
                <a:ea typeface="Merriweather" pitchFamily="34" charset="-122"/>
                <a:cs typeface="Calibri" panose="020F0502020204030204" pitchFamily="34" charset="0"/>
              </a:rPr>
              <a:t>The Spear Advantage</a:t>
            </a:r>
            <a:endParaRPr lang="en-US" sz="3600" b="1" dirty="0">
              <a:latin typeface="Calibri" panose="020F0502020204030204" pitchFamily="34" charset="0"/>
              <a:cs typeface="Calibri" panose="020F0502020204030204" pitchFamily="34" charset="0"/>
            </a:endParaRPr>
          </a:p>
        </p:txBody>
      </p:sp>
      <p:pic>
        <p:nvPicPr>
          <p:cNvPr id="7" name="Image 0" descr="preencoded.png">
            <a:extLst>
              <a:ext uri="{FF2B5EF4-FFF2-40B4-BE49-F238E27FC236}">
                <a16:creationId xmlns:a16="http://schemas.microsoft.com/office/drawing/2014/main" id="{9993367C-5D9C-3004-E183-413DDA203496}"/>
              </a:ext>
            </a:extLst>
          </p:cNvPr>
          <p:cNvPicPr>
            <a:picLocks noChangeAspect="1"/>
          </p:cNvPicPr>
          <p:nvPr/>
        </p:nvPicPr>
        <p:blipFill>
          <a:blip r:embed="rId2"/>
          <a:stretch>
            <a:fillRect/>
          </a:stretch>
        </p:blipFill>
        <p:spPr>
          <a:xfrm>
            <a:off x="2601073" y="797255"/>
            <a:ext cx="1060865" cy="872795"/>
          </a:xfrm>
          <a:prstGeom prst="rect">
            <a:avLst/>
          </a:prstGeom>
        </p:spPr>
      </p:pic>
      <p:pic>
        <p:nvPicPr>
          <p:cNvPr id="8" name="Image 1" descr="preencoded.png">
            <a:extLst>
              <a:ext uri="{FF2B5EF4-FFF2-40B4-BE49-F238E27FC236}">
                <a16:creationId xmlns:a16="http://schemas.microsoft.com/office/drawing/2014/main" id="{AD10C924-0F9A-4354-A31C-998F94AFC719}"/>
              </a:ext>
            </a:extLst>
          </p:cNvPr>
          <p:cNvPicPr>
            <a:picLocks noChangeAspect="1"/>
          </p:cNvPicPr>
          <p:nvPr/>
        </p:nvPicPr>
        <p:blipFill>
          <a:blip r:embed="rId3"/>
          <a:stretch>
            <a:fillRect/>
          </a:stretch>
        </p:blipFill>
        <p:spPr>
          <a:xfrm>
            <a:off x="3028077" y="1208644"/>
            <a:ext cx="206762" cy="266250"/>
          </a:xfrm>
          <a:prstGeom prst="rect">
            <a:avLst/>
          </a:prstGeom>
        </p:spPr>
      </p:pic>
      <p:sp>
        <p:nvSpPr>
          <p:cNvPr id="9" name="Text 1">
            <a:extLst>
              <a:ext uri="{FF2B5EF4-FFF2-40B4-BE49-F238E27FC236}">
                <a16:creationId xmlns:a16="http://schemas.microsoft.com/office/drawing/2014/main" id="{FFC5E9AB-DFE7-5ED9-3504-60A1809CE2E7}"/>
              </a:ext>
            </a:extLst>
          </p:cNvPr>
          <p:cNvSpPr/>
          <p:nvPr/>
        </p:nvSpPr>
        <p:spPr>
          <a:xfrm>
            <a:off x="3808956" y="948695"/>
            <a:ext cx="2477708" cy="236612"/>
          </a:xfrm>
          <a:prstGeom prst="rect">
            <a:avLst/>
          </a:prstGeom>
          <a:noFill/>
          <a:ln/>
        </p:spPr>
        <p:txBody>
          <a:bodyPr wrap="none" lIns="0" tIns="0" rIns="0" bIns="0" rtlCol="0" anchor="t"/>
          <a:lstStyle/>
          <a:p>
            <a:pPr marL="0" indent="0" algn="l">
              <a:lnSpc>
                <a:spcPts val="2250"/>
              </a:lnSpc>
              <a:buNone/>
            </a:pPr>
            <a:r>
              <a:rPr lang="en-US" sz="2400" b="1" dirty="0">
                <a:latin typeface="Calibri" panose="020F0502020204030204" pitchFamily="34" charset="0"/>
                <a:ea typeface="Merriweather" pitchFamily="34" charset="-122"/>
                <a:cs typeface="Calibri" panose="020F0502020204030204" pitchFamily="34" charset="0"/>
              </a:rPr>
              <a:t>Cutting-Edge Analytics &amp; AI</a:t>
            </a:r>
            <a:endParaRPr lang="en-US" sz="2400" b="1" dirty="0">
              <a:latin typeface="Calibri" panose="020F0502020204030204" pitchFamily="34" charset="0"/>
              <a:cs typeface="Calibri" panose="020F0502020204030204" pitchFamily="34" charset="0"/>
            </a:endParaRPr>
          </a:p>
        </p:txBody>
      </p:sp>
      <p:sp>
        <p:nvSpPr>
          <p:cNvPr id="10" name="Text 2">
            <a:extLst>
              <a:ext uri="{FF2B5EF4-FFF2-40B4-BE49-F238E27FC236}">
                <a16:creationId xmlns:a16="http://schemas.microsoft.com/office/drawing/2014/main" id="{5194F456-94F4-1A4B-A91F-B988C65B01F1}"/>
              </a:ext>
            </a:extLst>
          </p:cNvPr>
          <p:cNvSpPr/>
          <p:nvPr/>
        </p:nvSpPr>
        <p:spPr>
          <a:xfrm>
            <a:off x="3808956" y="1276190"/>
            <a:ext cx="3119790" cy="242421"/>
          </a:xfrm>
          <a:prstGeom prst="rect">
            <a:avLst/>
          </a:prstGeom>
          <a:noFill/>
          <a:ln/>
        </p:spPr>
        <p:txBody>
          <a:bodyPr wrap="none" lIns="0" tIns="0" rIns="0" bIns="0" rtlCol="0" anchor="t"/>
          <a:lstStyle/>
          <a:p>
            <a:pPr marL="0" indent="0" algn="l">
              <a:lnSpc>
                <a:spcPts val="2300"/>
              </a:lnSpc>
              <a:buNone/>
            </a:pPr>
            <a:r>
              <a:rPr lang="en-US" dirty="0">
                <a:latin typeface="Calibri" panose="020F0502020204030204" pitchFamily="34" charset="0"/>
                <a:ea typeface="Merriweather" pitchFamily="34" charset="-122"/>
                <a:cs typeface="Calibri" panose="020F0502020204030204" pitchFamily="34" charset="0"/>
              </a:rPr>
              <a:t>Actionable insights and predictive outcomes</a:t>
            </a:r>
            <a:endParaRPr lang="en-US" dirty="0">
              <a:latin typeface="Calibri" panose="020F0502020204030204" pitchFamily="34" charset="0"/>
              <a:cs typeface="Calibri" panose="020F0502020204030204" pitchFamily="34" charset="0"/>
            </a:endParaRPr>
          </a:p>
        </p:txBody>
      </p:sp>
      <p:sp>
        <p:nvSpPr>
          <p:cNvPr id="11" name="Shape 3">
            <a:extLst>
              <a:ext uri="{FF2B5EF4-FFF2-40B4-BE49-F238E27FC236}">
                <a16:creationId xmlns:a16="http://schemas.microsoft.com/office/drawing/2014/main" id="{634ED8C3-3F56-4F9F-927D-E76B404028A4}"/>
              </a:ext>
            </a:extLst>
          </p:cNvPr>
          <p:cNvSpPr/>
          <p:nvPr/>
        </p:nvSpPr>
        <p:spPr>
          <a:xfrm>
            <a:off x="3698645" y="1681079"/>
            <a:ext cx="7433697" cy="9453"/>
          </a:xfrm>
          <a:prstGeom prst="roundRect">
            <a:avLst>
              <a:gd name="adj" fmla="val 673163"/>
            </a:avLst>
          </a:prstGeom>
          <a:solidFill>
            <a:srgbClr val="194A99"/>
          </a:solidFill>
          <a:ln/>
        </p:spPr>
        <p:txBody>
          <a:bodyPr/>
          <a:lstStyle/>
          <a:p>
            <a:endParaRPr lang="en-US"/>
          </a:p>
        </p:txBody>
      </p:sp>
      <p:pic>
        <p:nvPicPr>
          <p:cNvPr id="12" name="Image 2" descr="preencoded.png">
            <a:extLst>
              <a:ext uri="{FF2B5EF4-FFF2-40B4-BE49-F238E27FC236}">
                <a16:creationId xmlns:a16="http://schemas.microsoft.com/office/drawing/2014/main" id="{F5FE3ECF-BAC7-FDD0-7671-B5D0B5E7C27F}"/>
              </a:ext>
            </a:extLst>
          </p:cNvPr>
          <p:cNvPicPr>
            <a:picLocks noChangeAspect="1"/>
          </p:cNvPicPr>
          <p:nvPr/>
        </p:nvPicPr>
        <p:blipFill>
          <a:blip r:embed="rId4"/>
          <a:stretch>
            <a:fillRect/>
          </a:stretch>
        </p:blipFill>
        <p:spPr>
          <a:xfrm>
            <a:off x="2070546" y="1707861"/>
            <a:ext cx="2121824" cy="872795"/>
          </a:xfrm>
          <a:prstGeom prst="rect">
            <a:avLst/>
          </a:prstGeom>
        </p:spPr>
      </p:pic>
      <p:pic>
        <p:nvPicPr>
          <p:cNvPr id="13" name="Image 3" descr="preencoded.png">
            <a:extLst>
              <a:ext uri="{FF2B5EF4-FFF2-40B4-BE49-F238E27FC236}">
                <a16:creationId xmlns:a16="http://schemas.microsoft.com/office/drawing/2014/main" id="{516DCABE-8C49-3989-2FEE-4C12D26FDF0E}"/>
              </a:ext>
            </a:extLst>
          </p:cNvPr>
          <p:cNvPicPr>
            <a:picLocks noChangeAspect="1"/>
          </p:cNvPicPr>
          <p:nvPr/>
        </p:nvPicPr>
        <p:blipFill>
          <a:blip r:embed="rId5"/>
          <a:stretch>
            <a:fillRect/>
          </a:stretch>
        </p:blipFill>
        <p:spPr>
          <a:xfrm>
            <a:off x="3028077" y="2011134"/>
            <a:ext cx="206762" cy="266250"/>
          </a:xfrm>
          <a:prstGeom prst="rect">
            <a:avLst/>
          </a:prstGeom>
        </p:spPr>
      </p:pic>
      <p:sp>
        <p:nvSpPr>
          <p:cNvPr id="14" name="Text 4">
            <a:extLst>
              <a:ext uri="{FF2B5EF4-FFF2-40B4-BE49-F238E27FC236}">
                <a16:creationId xmlns:a16="http://schemas.microsoft.com/office/drawing/2014/main" id="{470A0D9E-60CF-57D9-0B27-B137FE456E7B}"/>
              </a:ext>
            </a:extLst>
          </p:cNvPr>
          <p:cNvSpPr/>
          <p:nvPr/>
        </p:nvSpPr>
        <p:spPr>
          <a:xfrm>
            <a:off x="4339388" y="1859301"/>
            <a:ext cx="2916946" cy="236612"/>
          </a:xfrm>
          <a:prstGeom prst="rect">
            <a:avLst/>
          </a:prstGeom>
          <a:noFill/>
          <a:ln/>
        </p:spPr>
        <p:txBody>
          <a:bodyPr wrap="none" lIns="0" tIns="0" rIns="0" bIns="0" rtlCol="0" anchor="t"/>
          <a:lstStyle/>
          <a:p>
            <a:pPr marL="0" indent="0" algn="l">
              <a:lnSpc>
                <a:spcPts val="2250"/>
              </a:lnSpc>
              <a:buNone/>
            </a:pPr>
            <a:r>
              <a:rPr lang="en-US" sz="2400" b="1" dirty="0">
                <a:latin typeface="Calibri" panose="020F0502020204030204" pitchFamily="34" charset="0"/>
                <a:ea typeface="Merriweather" pitchFamily="34" charset="-122"/>
                <a:cs typeface="Calibri" panose="020F0502020204030204" pitchFamily="34" charset="0"/>
              </a:rPr>
              <a:t>Secure &amp; Scalable Cloud Platform</a:t>
            </a:r>
            <a:endParaRPr lang="en-US" sz="2400" b="1" dirty="0">
              <a:latin typeface="Calibri" panose="020F0502020204030204" pitchFamily="34" charset="0"/>
              <a:cs typeface="Calibri" panose="020F0502020204030204" pitchFamily="34" charset="0"/>
            </a:endParaRPr>
          </a:p>
        </p:txBody>
      </p:sp>
      <p:sp>
        <p:nvSpPr>
          <p:cNvPr id="15" name="Text 5">
            <a:extLst>
              <a:ext uri="{FF2B5EF4-FFF2-40B4-BE49-F238E27FC236}">
                <a16:creationId xmlns:a16="http://schemas.microsoft.com/office/drawing/2014/main" id="{B5B49859-7B3B-665E-F1B4-467795642793}"/>
              </a:ext>
            </a:extLst>
          </p:cNvPr>
          <p:cNvSpPr/>
          <p:nvPr/>
        </p:nvSpPr>
        <p:spPr>
          <a:xfrm>
            <a:off x="4339388" y="2186796"/>
            <a:ext cx="3199321" cy="242421"/>
          </a:xfrm>
          <a:prstGeom prst="rect">
            <a:avLst/>
          </a:prstGeom>
          <a:noFill/>
          <a:ln/>
        </p:spPr>
        <p:txBody>
          <a:bodyPr wrap="none" lIns="0" tIns="0" rIns="0" bIns="0" rtlCol="0" anchor="t"/>
          <a:lstStyle/>
          <a:p>
            <a:pPr marL="0" indent="0" algn="l">
              <a:lnSpc>
                <a:spcPts val="2300"/>
              </a:lnSpc>
              <a:buNone/>
            </a:pPr>
            <a:r>
              <a:rPr lang="en-US" dirty="0">
                <a:latin typeface="Calibri" panose="020F0502020204030204" pitchFamily="34" charset="0"/>
                <a:ea typeface="Merriweather" pitchFamily="34" charset="-122"/>
                <a:cs typeface="Calibri" panose="020F0502020204030204" pitchFamily="34" charset="0"/>
              </a:rPr>
              <a:t>Industry-leading security on Microsoft Azure</a:t>
            </a:r>
            <a:endParaRPr lang="en-US" dirty="0">
              <a:latin typeface="Calibri" panose="020F0502020204030204" pitchFamily="34" charset="0"/>
              <a:cs typeface="Calibri" panose="020F0502020204030204" pitchFamily="34" charset="0"/>
            </a:endParaRPr>
          </a:p>
        </p:txBody>
      </p:sp>
      <p:sp>
        <p:nvSpPr>
          <p:cNvPr id="16" name="Shape 6">
            <a:extLst>
              <a:ext uri="{FF2B5EF4-FFF2-40B4-BE49-F238E27FC236}">
                <a16:creationId xmlns:a16="http://schemas.microsoft.com/office/drawing/2014/main" id="{142C4895-7665-2F34-5EF9-66A6842962F1}"/>
              </a:ext>
            </a:extLst>
          </p:cNvPr>
          <p:cNvSpPr/>
          <p:nvPr/>
        </p:nvSpPr>
        <p:spPr>
          <a:xfrm>
            <a:off x="4229077" y="2591685"/>
            <a:ext cx="6903265" cy="9453"/>
          </a:xfrm>
          <a:prstGeom prst="roundRect">
            <a:avLst>
              <a:gd name="adj" fmla="val 673163"/>
            </a:avLst>
          </a:prstGeom>
          <a:solidFill>
            <a:srgbClr val="194A99"/>
          </a:solidFill>
          <a:ln/>
        </p:spPr>
        <p:txBody>
          <a:bodyPr/>
          <a:lstStyle/>
          <a:p>
            <a:endParaRPr lang="en-US"/>
          </a:p>
        </p:txBody>
      </p:sp>
      <p:pic>
        <p:nvPicPr>
          <p:cNvPr id="17" name="Image 4" descr="preencoded.png">
            <a:extLst>
              <a:ext uri="{FF2B5EF4-FFF2-40B4-BE49-F238E27FC236}">
                <a16:creationId xmlns:a16="http://schemas.microsoft.com/office/drawing/2014/main" id="{AB662D8D-3E19-B885-E228-AD95E9624390}"/>
              </a:ext>
            </a:extLst>
          </p:cNvPr>
          <p:cNvPicPr>
            <a:picLocks noChangeAspect="1"/>
          </p:cNvPicPr>
          <p:nvPr/>
        </p:nvPicPr>
        <p:blipFill>
          <a:blip r:embed="rId6"/>
          <a:stretch>
            <a:fillRect/>
          </a:stretch>
        </p:blipFill>
        <p:spPr>
          <a:xfrm>
            <a:off x="1540114" y="2618467"/>
            <a:ext cx="3182784" cy="872795"/>
          </a:xfrm>
          <a:prstGeom prst="rect">
            <a:avLst/>
          </a:prstGeom>
        </p:spPr>
      </p:pic>
      <p:pic>
        <p:nvPicPr>
          <p:cNvPr id="18" name="Image 5" descr="preencoded.png">
            <a:extLst>
              <a:ext uri="{FF2B5EF4-FFF2-40B4-BE49-F238E27FC236}">
                <a16:creationId xmlns:a16="http://schemas.microsoft.com/office/drawing/2014/main" id="{E27EF13B-0833-AA00-8833-3BA99B83B9AC}"/>
              </a:ext>
            </a:extLst>
          </p:cNvPr>
          <p:cNvPicPr>
            <a:picLocks noChangeAspect="1"/>
          </p:cNvPicPr>
          <p:nvPr/>
        </p:nvPicPr>
        <p:blipFill>
          <a:blip r:embed="rId7"/>
          <a:stretch>
            <a:fillRect/>
          </a:stretch>
        </p:blipFill>
        <p:spPr>
          <a:xfrm>
            <a:off x="3028077" y="2921741"/>
            <a:ext cx="206762" cy="266250"/>
          </a:xfrm>
          <a:prstGeom prst="rect">
            <a:avLst/>
          </a:prstGeom>
        </p:spPr>
      </p:pic>
      <p:sp>
        <p:nvSpPr>
          <p:cNvPr id="19" name="Text 7">
            <a:extLst>
              <a:ext uri="{FF2B5EF4-FFF2-40B4-BE49-F238E27FC236}">
                <a16:creationId xmlns:a16="http://schemas.microsoft.com/office/drawing/2014/main" id="{B57385C7-35CF-EDD7-6D9F-EA187F9F2A39}"/>
              </a:ext>
            </a:extLst>
          </p:cNvPr>
          <p:cNvSpPr/>
          <p:nvPr/>
        </p:nvSpPr>
        <p:spPr>
          <a:xfrm>
            <a:off x="4869916" y="2769908"/>
            <a:ext cx="1842126" cy="236612"/>
          </a:xfrm>
          <a:prstGeom prst="rect">
            <a:avLst/>
          </a:prstGeom>
          <a:noFill/>
          <a:ln/>
        </p:spPr>
        <p:txBody>
          <a:bodyPr wrap="none" lIns="0" tIns="0" rIns="0" bIns="0" rtlCol="0" anchor="t"/>
          <a:lstStyle/>
          <a:p>
            <a:pPr marL="0" indent="0" algn="l">
              <a:lnSpc>
                <a:spcPts val="2250"/>
              </a:lnSpc>
              <a:buNone/>
            </a:pPr>
            <a:r>
              <a:rPr lang="en-US" sz="2400" b="1" dirty="0">
                <a:latin typeface="Calibri" panose="020F0502020204030204" pitchFamily="34" charset="0"/>
                <a:ea typeface="Merriweather" pitchFamily="34" charset="-122"/>
                <a:cs typeface="Calibri" panose="020F0502020204030204" pitchFamily="34" charset="0"/>
              </a:rPr>
              <a:t>Flexible &amp; Extensible</a:t>
            </a:r>
            <a:endParaRPr lang="en-US" sz="2400" b="1" dirty="0">
              <a:latin typeface="Calibri" panose="020F0502020204030204" pitchFamily="34" charset="0"/>
              <a:cs typeface="Calibri" panose="020F0502020204030204" pitchFamily="34" charset="0"/>
            </a:endParaRPr>
          </a:p>
        </p:txBody>
      </p:sp>
      <p:sp>
        <p:nvSpPr>
          <p:cNvPr id="20" name="Text 8">
            <a:extLst>
              <a:ext uri="{FF2B5EF4-FFF2-40B4-BE49-F238E27FC236}">
                <a16:creationId xmlns:a16="http://schemas.microsoft.com/office/drawing/2014/main" id="{AA4F26F7-2DBC-A01E-A857-AD4621A089FB}"/>
              </a:ext>
            </a:extLst>
          </p:cNvPr>
          <p:cNvSpPr/>
          <p:nvPr/>
        </p:nvSpPr>
        <p:spPr>
          <a:xfrm>
            <a:off x="4869916" y="3097402"/>
            <a:ext cx="3746386" cy="242421"/>
          </a:xfrm>
          <a:prstGeom prst="rect">
            <a:avLst/>
          </a:prstGeom>
          <a:noFill/>
          <a:ln/>
        </p:spPr>
        <p:txBody>
          <a:bodyPr wrap="none" lIns="0" tIns="0" rIns="0" bIns="0" rtlCol="0" anchor="t"/>
          <a:lstStyle/>
          <a:p>
            <a:pPr marL="0" indent="0" algn="l">
              <a:lnSpc>
                <a:spcPts val="2300"/>
              </a:lnSpc>
              <a:buNone/>
            </a:pPr>
            <a:r>
              <a:rPr lang="en-US" dirty="0">
                <a:latin typeface="Calibri" panose="020F0502020204030204" pitchFamily="34" charset="0"/>
                <a:ea typeface="Merriweather" pitchFamily="34" charset="-122"/>
                <a:cs typeface="Calibri" panose="020F0502020204030204" pitchFamily="34" charset="0"/>
              </a:rPr>
              <a:t>Unmatched customization through low-code options</a:t>
            </a:r>
            <a:endParaRPr lang="en-US" dirty="0">
              <a:latin typeface="Calibri" panose="020F0502020204030204" pitchFamily="34" charset="0"/>
              <a:cs typeface="Calibri" panose="020F0502020204030204" pitchFamily="34" charset="0"/>
            </a:endParaRPr>
          </a:p>
        </p:txBody>
      </p:sp>
      <p:sp>
        <p:nvSpPr>
          <p:cNvPr id="21" name="Shape 9">
            <a:extLst>
              <a:ext uri="{FF2B5EF4-FFF2-40B4-BE49-F238E27FC236}">
                <a16:creationId xmlns:a16="http://schemas.microsoft.com/office/drawing/2014/main" id="{8FB9DFB5-6FF0-2C7C-CD1F-286286C2095E}"/>
              </a:ext>
            </a:extLst>
          </p:cNvPr>
          <p:cNvSpPr/>
          <p:nvPr/>
        </p:nvSpPr>
        <p:spPr>
          <a:xfrm>
            <a:off x="4759605" y="3502291"/>
            <a:ext cx="6372737" cy="9453"/>
          </a:xfrm>
          <a:prstGeom prst="roundRect">
            <a:avLst>
              <a:gd name="adj" fmla="val 673163"/>
            </a:avLst>
          </a:prstGeom>
          <a:solidFill>
            <a:srgbClr val="194A99"/>
          </a:solidFill>
          <a:ln/>
        </p:spPr>
        <p:txBody>
          <a:bodyPr/>
          <a:lstStyle/>
          <a:p>
            <a:endParaRPr lang="en-US"/>
          </a:p>
        </p:txBody>
      </p:sp>
      <p:pic>
        <p:nvPicPr>
          <p:cNvPr id="22" name="Image 6" descr="preencoded.png">
            <a:extLst>
              <a:ext uri="{FF2B5EF4-FFF2-40B4-BE49-F238E27FC236}">
                <a16:creationId xmlns:a16="http://schemas.microsoft.com/office/drawing/2014/main" id="{1029E6BE-54D8-414C-8478-1DA04BE0761A}"/>
              </a:ext>
            </a:extLst>
          </p:cNvPr>
          <p:cNvPicPr>
            <a:picLocks noChangeAspect="1"/>
          </p:cNvPicPr>
          <p:nvPr/>
        </p:nvPicPr>
        <p:blipFill>
          <a:blip r:embed="rId8"/>
          <a:stretch>
            <a:fillRect/>
          </a:stretch>
        </p:blipFill>
        <p:spPr>
          <a:xfrm>
            <a:off x="1009586" y="3529073"/>
            <a:ext cx="4243744" cy="872795"/>
          </a:xfrm>
          <a:prstGeom prst="rect">
            <a:avLst/>
          </a:prstGeom>
        </p:spPr>
      </p:pic>
      <p:pic>
        <p:nvPicPr>
          <p:cNvPr id="23" name="Image 7" descr="preencoded.png">
            <a:extLst>
              <a:ext uri="{FF2B5EF4-FFF2-40B4-BE49-F238E27FC236}">
                <a16:creationId xmlns:a16="http://schemas.microsoft.com/office/drawing/2014/main" id="{365BFBEC-02AC-5A29-F7D6-EBF353C7845D}"/>
              </a:ext>
            </a:extLst>
          </p:cNvPr>
          <p:cNvPicPr>
            <a:picLocks noChangeAspect="1"/>
          </p:cNvPicPr>
          <p:nvPr/>
        </p:nvPicPr>
        <p:blipFill>
          <a:blip r:embed="rId9"/>
          <a:stretch>
            <a:fillRect/>
          </a:stretch>
        </p:blipFill>
        <p:spPr>
          <a:xfrm>
            <a:off x="3028077" y="3832347"/>
            <a:ext cx="206762" cy="266250"/>
          </a:xfrm>
          <a:prstGeom prst="rect">
            <a:avLst/>
          </a:prstGeom>
        </p:spPr>
      </p:pic>
      <p:sp>
        <p:nvSpPr>
          <p:cNvPr id="24" name="Text 10">
            <a:extLst>
              <a:ext uri="{FF2B5EF4-FFF2-40B4-BE49-F238E27FC236}">
                <a16:creationId xmlns:a16="http://schemas.microsoft.com/office/drawing/2014/main" id="{55DCDB5B-25EB-9497-BE4D-BDEDE6455E4F}"/>
              </a:ext>
            </a:extLst>
          </p:cNvPr>
          <p:cNvSpPr/>
          <p:nvPr/>
        </p:nvSpPr>
        <p:spPr>
          <a:xfrm>
            <a:off x="5400348" y="3680514"/>
            <a:ext cx="2459641" cy="236612"/>
          </a:xfrm>
          <a:prstGeom prst="rect">
            <a:avLst/>
          </a:prstGeom>
          <a:noFill/>
          <a:ln/>
        </p:spPr>
        <p:txBody>
          <a:bodyPr wrap="none" lIns="0" tIns="0" rIns="0" bIns="0" rtlCol="0" anchor="t"/>
          <a:lstStyle/>
          <a:p>
            <a:pPr marL="0" indent="0" algn="l">
              <a:lnSpc>
                <a:spcPts val="2250"/>
              </a:lnSpc>
              <a:buNone/>
            </a:pPr>
            <a:r>
              <a:rPr lang="en-US" sz="2400" b="1" dirty="0">
                <a:latin typeface="Calibri" panose="020F0502020204030204" pitchFamily="34" charset="0"/>
                <a:ea typeface="Merriweather" pitchFamily="34" charset="-122"/>
                <a:cs typeface="Calibri" panose="020F0502020204030204" pitchFamily="34" charset="0"/>
              </a:rPr>
              <a:t>Purpose-Built for Insurance</a:t>
            </a:r>
            <a:endParaRPr lang="en-US" sz="2400" b="1" dirty="0">
              <a:latin typeface="Calibri" panose="020F0502020204030204" pitchFamily="34" charset="0"/>
              <a:cs typeface="Calibri" panose="020F0502020204030204" pitchFamily="34" charset="0"/>
            </a:endParaRPr>
          </a:p>
        </p:txBody>
      </p:sp>
      <p:sp>
        <p:nvSpPr>
          <p:cNvPr id="25" name="Text 11">
            <a:extLst>
              <a:ext uri="{FF2B5EF4-FFF2-40B4-BE49-F238E27FC236}">
                <a16:creationId xmlns:a16="http://schemas.microsoft.com/office/drawing/2014/main" id="{1F318F32-45EB-927F-01C7-6D79850FB741}"/>
              </a:ext>
            </a:extLst>
          </p:cNvPr>
          <p:cNvSpPr/>
          <p:nvPr/>
        </p:nvSpPr>
        <p:spPr>
          <a:xfrm>
            <a:off x="5400348" y="4008008"/>
            <a:ext cx="2881291" cy="242421"/>
          </a:xfrm>
          <a:prstGeom prst="rect">
            <a:avLst/>
          </a:prstGeom>
          <a:noFill/>
          <a:ln/>
        </p:spPr>
        <p:txBody>
          <a:bodyPr wrap="none" lIns="0" tIns="0" rIns="0" bIns="0" rtlCol="0" anchor="t"/>
          <a:lstStyle/>
          <a:p>
            <a:pPr marL="0" indent="0" algn="l">
              <a:lnSpc>
                <a:spcPts val="2300"/>
              </a:lnSpc>
              <a:buNone/>
            </a:pPr>
            <a:r>
              <a:rPr lang="en-US" dirty="0">
                <a:latin typeface="Calibri" panose="020F0502020204030204" pitchFamily="34" charset="0"/>
                <a:ea typeface="Merriweather" pitchFamily="34" charset="-122"/>
                <a:cs typeface="Calibri" panose="020F0502020204030204" pitchFamily="34" charset="0"/>
              </a:rPr>
              <a:t>Developed specifically for P&amp;C insurance</a:t>
            </a:r>
            <a:endParaRPr lang="en-US" dirty="0">
              <a:latin typeface="Calibri" panose="020F0502020204030204" pitchFamily="34" charset="0"/>
              <a:cs typeface="Calibri" panose="020F0502020204030204" pitchFamily="34" charset="0"/>
            </a:endParaRPr>
          </a:p>
        </p:txBody>
      </p:sp>
      <p:sp>
        <p:nvSpPr>
          <p:cNvPr id="26" name="Shape 12">
            <a:extLst>
              <a:ext uri="{FF2B5EF4-FFF2-40B4-BE49-F238E27FC236}">
                <a16:creationId xmlns:a16="http://schemas.microsoft.com/office/drawing/2014/main" id="{0DC8FE8C-DC4D-2755-768E-D28C219B0E1C}"/>
              </a:ext>
            </a:extLst>
          </p:cNvPr>
          <p:cNvSpPr/>
          <p:nvPr/>
        </p:nvSpPr>
        <p:spPr>
          <a:xfrm>
            <a:off x="5290037" y="4412897"/>
            <a:ext cx="5842305" cy="9453"/>
          </a:xfrm>
          <a:prstGeom prst="roundRect">
            <a:avLst>
              <a:gd name="adj" fmla="val 673163"/>
            </a:avLst>
          </a:prstGeom>
          <a:solidFill>
            <a:srgbClr val="194A99"/>
          </a:solidFill>
          <a:ln/>
        </p:spPr>
        <p:txBody>
          <a:bodyPr/>
          <a:lstStyle/>
          <a:p>
            <a:endParaRPr lang="en-US"/>
          </a:p>
        </p:txBody>
      </p:sp>
      <p:pic>
        <p:nvPicPr>
          <p:cNvPr id="27" name="Image 8" descr="preencoded.png">
            <a:extLst>
              <a:ext uri="{FF2B5EF4-FFF2-40B4-BE49-F238E27FC236}">
                <a16:creationId xmlns:a16="http://schemas.microsoft.com/office/drawing/2014/main" id="{44FB7176-D157-C337-1D20-9A9017D6723E}"/>
              </a:ext>
            </a:extLst>
          </p:cNvPr>
          <p:cNvPicPr>
            <a:picLocks noChangeAspect="1"/>
          </p:cNvPicPr>
          <p:nvPr/>
        </p:nvPicPr>
        <p:blipFill>
          <a:blip r:embed="rId10"/>
          <a:stretch>
            <a:fillRect/>
          </a:stretch>
        </p:blipFill>
        <p:spPr>
          <a:xfrm>
            <a:off x="479154" y="4439679"/>
            <a:ext cx="5304703" cy="872795"/>
          </a:xfrm>
          <a:prstGeom prst="rect">
            <a:avLst/>
          </a:prstGeom>
          <a:noFill/>
        </p:spPr>
      </p:pic>
      <p:pic>
        <p:nvPicPr>
          <p:cNvPr id="28" name="Image 9" descr="preencoded.png">
            <a:extLst>
              <a:ext uri="{FF2B5EF4-FFF2-40B4-BE49-F238E27FC236}">
                <a16:creationId xmlns:a16="http://schemas.microsoft.com/office/drawing/2014/main" id="{FAD1E999-2570-22DF-28A2-C3AA9EE2CE2D}"/>
              </a:ext>
            </a:extLst>
          </p:cNvPr>
          <p:cNvPicPr>
            <a:picLocks noChangeAspect="1"/>
          </p:cNvPicPr>
          <p:nvPr/>
        </p:nvPicPr>
        <p:blipFill>
          <a:blip r:embed="rId11"/>
          <a:stretch>
            <a:fillRect/>
          </a:stretch>
        </p:blipFill>
        <p:spPr>
          <a:xfrm>
            <a:off x="3028077" y="4742953"/>
            <a:ext cx="206762" cy="266250"/>
          </a:xfrm>
          <a:prstGeom prst="rect">
            <a:avLst/>
          </a:prstGeom>
        </p:spPr>
      </p:pic>
      <p:sp>
        <p:nvSpPr>
          <p:cNvPr id="29" name="Text 13">
            <a:extLst>
              <a:ext uri="{FF2B5EF4-FFF2-40B4-BE49-F238E27FC236}">
                <a16:creationId xmlns:a16="http://schemas.microsoft.com/office/drawing/2014/main" id="{E90435D3-2AC1-6367-DA3A-9C54A7278556}"/>
              </a:ext>
            </a:extLst>
          </p:cNvPr>
          <p:cNvSpPr/>
          <p:nvPr/>
        </p:nvSpPr>
        <p:spPr>
          <a:xfrm>
            <a:off x="5930876" y="4591120"/>
            <a:ext cx="2262629" cy="236612"/>
          </a:xfrm>
          <a:prstGeom prst="rect">
            <a:avLst/>
          </a:prstGeom>
          <a:noFill/>
          <a:ln/>
        </p:spPr>
        <p:txBody>
          <a:bodyPr wrap="none" lIns="0" tIns="0" rIns="0" bIns="0" rtlCol="0" anchor="t"/>
          <a:lstStyle/>
          <a:p>
            <a:pPr marL="0" indent="0" algn="l">
              <a:lnSpc>
                <a:spcPts val="2250"/>
              </a:lnSpc>
              <a:buNone/>
            </a:pPr>
            <a:r>
              <a:rPr lang="en-US" sz="2400" b="1" dirty="0">
                <a:latin typeface="Calibri" panose="020F0502020204030204" pitchFamily="34" charset="0"/>
                <a:ea typeface="Merriweather" pitchFamily="34" charset="-122"/>
                <a:cs typeface="Calibri" panose="020F0502020204030204" pitchFamily="34" charset="0"/>
              </a:rPr>
              <a:t>Deep Insurance Expertise</a:t>
            </a:r>
            <a:endParaRPr lang="en-US" sz="2400" b="1" dirty="0">
              <a:latin typeface="Calibri" panose="020F0502020204030204" pitchFamily="34" charset="0"/>
              <a:cs typeface="Calibri" panose="020F0502020204030204" pitchFamily="34" charset="0"/>
            </a:endParaRPr>
          </a:p>
        </p:txBody>
      </p:sp>
      <p:sp>
        <p:nvSpPr>
          <p:cNvPr id="30" name="Text 14">
            <a:extLst>
              <a:ext uri="{FF2B5EF4-FFF2-40B4-BE49-F238E27FC236}">
                <a16:creationId xmlns:a16="http://schemas.microsoft.com/office/drawing/2014/main" id="{65357DB6-4675-3F16-8573-7DA5642211C7}"/>
              </a:ext>
            </a:extLst>
          </p:cNvPr>
          <p:cNvSpPr/>
          <p:nvPr/>
        </p:nvSpPr>
        <p:spPr>
          <a:xfrm>
            <a:off x="5930876" y="4918614"/>
            <a:ext cx="3697826" cy="242421"/>
          </a:xfrm>
          <a:prstGeom prst="rect">
            <a:avLst/>
          </a:prstGeom>
          <a:noFill/>
          <a:ln/>
        </p:spPr>
        <p:txBody>
          <a:bodyPr wrap="none" lIns="0" tIns="0" rIns="0" bIns="0" rtlCol="0" anchor="t"/>
          <a:lstStyle/>
          <a:p>
            <a:pPr marL="0" indent="0" algn="l">
              <a:lnSpc>
                <a:spcPts val="2300"/>
              </a:lnSpc>
              <a:buNone/>
            </a:pPr>
            <a:r>
              <a:rPr lang="en-US" dirty="0">
                <a:latin typeface="Calibri" panose="020F0502020204030204" pitchFamily="34" charset="0"/>
                <a:ea typeface="Merriweather" pitchFamily="34" charset="-122"/>
                <a:cs typeface="Calibri" panose="020F0502020204030204" pitchFamily="34" charset="0"/>
              </a:rPr>
              <a:t>Industry thought leaders with decades of experience</a:t>
            </a:r>
            <a:endParaRPr lang="en-US" dirty="0">
              <a:latin typeface="Calibri" panose="020F0502020204030204" pitchFamily="34" charset="0"/>
              <a:cs typeface="Calibri" panose="020F0502020204030204" pitchFamily="34" charset="0"/>
            </a:endParaRPr>
          </a:p>
        </p:txBody>
      </p:sp>
      <p:sp>
        <p:nvSpPr>
          <p:cNvPr id="31" name="Text 15">
            <a:extLst>
              <a:ext uri="{FF2B5EF4-FFF2-40B4-BE49-F238E27FC236}">
                <a16:creationId xmlns:a16="http://schemas.microsoft.com/office/drawing/2014/main" id="{EADEA13A-675F-386A-1751-F25F44E8C19B}"/>
              </a:ext>
            </a:extLst>
          </p:cNvPr>
          <p:cNvSpPr/>
          <p:nvPr/>
        </p:nvSpPr>
        <p:spPr>
          <a:xfrm>
            <a:off x="452389" y="5482820"/>
            <a:ext cx="9384630" cy="484843"/>
          </a:xfrm>
          <a:prstGeom prst="rect">
            <a:avLst/>
          </a:prstGeom>
          <a:noFill/>
          <a:ln/>
        </p:spPr>
        <p:txBody>
          <a:bodyPr wrap="square" lIns="0" tIns="0" rIns="0" bIns="0" rtlCol="0" anchor="t"/>
          <a:lstStyle/>
          <a:p>
            <a:pPr marL="0" indent="0" algn="l">
              <a:lnSpc>
                <a:spcPts val="2300"/>
              </a:lnSpc>
              <a:buNone/>
            </a:pPr>
            <a:r>
              <a:rPr lang="en-US" dirty="0">
                <a:latin typeface="Calibri" panose="020F0502020204030204" pitchFamily="34" charset="0"/>
                <a:ea typeface="Merriweather" pitchFamily="34" charset="-122"/>
                <a:cs typeface="Calibri" panose="020F0502020204030204" pitchFamily="34" charset="0"/>
              </a:rPr>
              <a:t>Spear Technologies was recently named a Technology Standout by a leading insurance analyst. Our solutions lead the industry in performance, security, capability, and ease of use while keeping our solutions affordable for organizations of all sizes.</a:t>
            </a:r>
            <a:endParaRPr lang="en-US" dirty="0">
              <a:latin typeface="Calibri" panose="020F0502020204030204" pitchFamily="34" charset="0"/>
              <a:cs typeface="Calibri" panose="020F0502020204030204" pitchFamily="34" charset="0"/>
            </a:endParaRPr>
          </a:p>
        </p:txBody>
      </p:sp>
      <p:pic>
        <p:nvPicPr>
          <p:cNvPr id="38" name="Graphic 37">
            <a:extLst>
              <a:ext uri="{FF2B5EF4-FFF2-40B4-BE49-F238E27FC236}">
                <a16:creationId xmlns:a16="http://schemas.microsoft.com/office/drawing/2014/main" id="{6AFBA0F5-5943-9FB9-2CE9-1CB543583688}"/>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t="11151"/>
          <a:stretch/>
        </p:blipFill>
        <p:spPr>
          <a:xfrm>
            <a:off x="10270156" y="175344"/>
            <a:ext cx="1678650" cy="775422"/>
          </a:xfrm>
          <a:prstGeom prst="rect">
            <a:avLst/>
          </a:prstGeom>
        </p:spPr>
      </p:pic>
    </p:spTree>
    <p:extLst>
      <p:ext uri="{BB962C8B-B14F-4D97-AF65-F5344CB8AC3E}">
        <p14:creationId xmlns:p14="http://schemas.microsoft.com/office/powerpoint/2010/main" val="375835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0">
            <a:extLst>
              <a:ext uri="{FF2B5EF4-FFF2-40B4-BE49-F238E27FC236}">
                <a16:creationId xmlns:a16="http://schemas.microsoft.com/office/drawing/2014/main" id="{8C1FC7BE-EEA3-DBB0-7F06-C9B69F1E4787}"/>
              </a:ext>
            </a:extLst>
          </p:cNvPr>
          <p:cNvSpPr/>
          <p:nvPr/>
        </p:nvSpPr>
        <p:spPr>
          <a:xfrm>
            <a:off x="294968" y="226581"/>
            <a:ext cx="6233365" cy="523693"/>
          </a:xfrm>
          <a:prstGeom prst="rect">
            <a:avLst/>
          </a:prstGeom>
          <a:noFill/>
          <a:ln/>
        </p:spPr>
        <p:txBody>
          <a:bodyPr wrap="none" lIns="0" tIns="0" rIns="0" bIns="0" rtlCol="0" anchor="t"/>
          <a:lstStyle/>
          <a:p>
            <a:pPr marL="0" indent="0" algn="l">
              <a:lnSpc>
                <a:spcPts val="5300"/>
              </a:lnSpc>
              <a:buNone/>
            </a:pPr>
            <a:r>
              <a:rPr lang="en-US" sz="4250" b="1" dirty="0">
                <a:latin typeface="Calibri" panose="020F0502020204030204" pitchFamily="34" charset="0"/>
                <a:ea typeface="Merriweather" pitchFamily="34" charset="-122"/>
                <a:cs typeface="Calibri" panose="020F0502020204030204" pitchFamily="34" charset="0"/>
              </a:rPr>
              <a:t>Customization &amp; Scalability</a:t>
            </a:r>
            <a:endParaRPr lang="en-US" sz="4250" b="1" dirty="0">
              <a:latin typeface="Calibri" panose="020F0502020204030204" pitchFamily="34" charset="0"/>
              <a:cs typeface="Calibri" panose="020F0502020204030204" pitchFamily="34" charset="0"/>
            </a:endParaRPr>
          </a:p>
        </p:txBody>
      </p:sp>
      <p:sp>
        <p:nvSpPr>
          <p:cNvPr id="5" name="Shape 1">
            <a:extLst>
              <a:ext uri="{FF2B5EF4-FFF2-40B4-BE49-F238E27FC236}">
                <a16:creationId xmlns:a16="http://schemas.microsoft.com/office/drawing/2014/main" id="{4AA8C94F-F9B5-F7D7-9E9D-A1DD2E4E2580}"/>
              </a:ext>
            </a:extLst>
          </p:cNvPr>
          <p:cNvSpPr/>
          <p:nvPr/>
        </p:nvSpPr>
        <p:spPr>
          <a:xfrm>
            <a:off x="294968" y="1085411"/>
            <a:ext cx="1891865" cy="965561"/>
          </a:xfrm>
          <a:prstGeom prst="roundRect">
            <a:avLst>
              <a:gd name="adj" fmla="val 7290"/>
            </a:avLst>
          </a:prstGeom>
          <a:solidFill>
            <a:srgbClr val="002060"/>
          </a:solidFill>
          <a:ln w="7620">
            <a:solidFill>
              <a:srgbClr val="194A99"/>
            </a:solidFill>
            <a:prstDash val="solid"/>
          </a:ln>
        </p:spPr>
        <p:txBody>
          <a:bodyPr/>
          <a:lstStyle/>
          <a:p>
            <a:endParaRPr lang="en-US">
              <a:latin typeface="Calibri" panose="020F0502020204030204" pitchFamily="34" charset="0"/>
              <a:cs typeface="Calibri" panose="020F0502020204030204" pitchFamily="34" charset="0"/>
            </a:endParaRPr>
          </a:p>
        </p:txBody>
      </p:sp>
      <p:pic>
        <p:nvPicPr>
          <p:cNvPr id="6" name="Image 0" descr="preencoded.png">
            <a:extLst>
              <a:ext uri="{FF2B5EF4-FFF2-40B4-BE49-F238E27FC236}">
                <a16:creationId xmlns:a16="http://schemas.microsoft.com/office/drawing/2014/main" id="{C98069FA-3397-CACE-F5D9-E11803FE69CF}"/>
              </a:ext>
            </a:extLst>
          </p:cNvPr>
          <p:cNvPicPr>
            <a:picLocks noChangeAspect="1"/>
          </p:cNvPicPr>
          <p:nvPr/>
        </p:nvPicPr>
        <p:blipFill>
          <a:blip r:embed="rId2"/>
          <a:stretch>
            <a:fillRect/>
          </a:stretch>
        </p:blipFill>
        <p:spPr>
          <a:xfrm>
            <a:off x="1109315" y="1420917"/>
            <a:ext cx="263171" cy="294549"/>
          </a:xfrm>
          <a:prstGeom prst="rect">
            <a:avLst/>
          </a:prstGeom>
        </p:spPr>
      </p:pic>
      <p:sp>
        <p:nvSpPr>
          <p:cNvPr id="7" name="Text 2">
            <a:extLst>
              <a:ext uri="{FF2B5EF4-FFF2-40B4-BE49-F238E27FC236}">
                <a16:creationId xmlns:a16="http://schemas.microsoft.com/office/drawing/2014/main" id="{BD283811-B177-4D49-7DBC-476DF565FFF4}"/>
              </a:ext>
            </a:extLst>
          </p:cNvPr>
          <p:cNvSpPr/>
          <p:nvPr/>
        </p:nvSpPr>
        <p:spPr>
          <a:xfrm>
            <a:off x="2373958" y="1252933"/>
            <a:ext cx="2789985" cy="261800"/>
          </a:xfrm>
          <a:prstGeom prst="rect">
            <a:avLst/>
          </a:prstGeom>
          <a:noFill/>
          <a:ln/>
        </p:spPr>
        <p:txBody>
          <a:bodyPr wrap="none" lIns="0" tIns="0" rIns="0" bIns="0" rtlCol="0" anchor="t"/>
          <a:lstStyle/>
          <a:p>
            <a:pPr marL="0" indent="0" algn="l">
              <a:lnSpc>
                <a:spcPts val="2650"/>
              </a:lnSpc>
              <a:buNone/>
            </a:pPr>
            <a:r>
              <a:rPr lang="en-US" sz="2400" b="1" dirty="0">
                <a:latin typeface="Calibri" panose="020F0502020204030204" pitchFamily="34" charset="0"/>
                <a:ea typeface="Merriweather" pitchFamily="34" charset="-122"/>
                <a:cs typeface="Calibri" panose="020F0502020204030204" pitchFamily="34" charset="0"/>
              </a:rPr>
              <a:t>System Layer (Managed)</a:t>
            </a:r>
            <a:endParaRPr lang="en-US" sz="2400" b="1" dirty="0">
              <a:latin typeface="Calibri" panose="020F0502020204030204" pitchFamily="34" charset="0"/>
              <a:cs typeface="Calibri" panose="020F0502020204030204" pitchFamily="34" charset="0"/>
            </a:endParaRPr>
          </a:p>
        </p:txBody>
      </p:sp>
      <p:sp>
        <p:nvSpPr>
          <p:cNvPr id="8" name="Text 3">
            <a:extLst>
              <a:ext uri="{FF2B5EF4-FFF2-40B4-BE49-F238E27FC236}">
                <a16:creationId xmlns:a16="http://schemas.microsoft.com/office/drawing/2014/main" id="{59AB892B-767C-9CD1-F57A-DCDB7B42A512}"/>
              </a:ext>
            </a:extLst>
          </p:cNvPr>
          <p:cNvSpPr/>
          <p:nvPr/>
        </p:nvSpPr>
        <p:spPr>
          <a:xfrm>
            <a:off x="2373958" y="1615284"/>
            <a:ext cx="4851253" cy="268165"/>
          </a:xfrm>
          <a:prstGeom prst="rect">
            <a:avLst/>
          </a:prstGeom>
          <a:noFill/>
          <a:ln/>
        </p:spPr>
        <p:txBody>
          <a:bodyPr wrap="none" lIns="0" tIns="0" rIns="0" bIns="0" rtlCol="0" anchor="t"/>
          <a:lstStyle/>
          <a:p>
            <a:pPr marL="0" indent="0" algn="l">
              <a:lnSpc>
                <a:spcPts val="2700"/>
              </a:lnSpc>
              <a:buNone/>
            </a:pPr>
            <a:r>
              <a:rPr lang="en-US" dirty="0">
                <a:latin typeface="Calibri" panose="020F0502020204030204" pitchFamily="34" charset="0"/>
                <a:ea typeface="Merriweather" pitchFamily="34" charset="-122"/>
                <a:cs typeface="Calibri" panose="020F0502020204030204" pitchFamily="34" charset="0"/>
              </a:rPr>
              <a:t>Licensed </a:t>
            </a:r>
            <a:r>
              <a:rPr lang="en-US" dirty="0" err="1">
                <a:latin typeface="Calibri" panose="020F0502020204030204" pitchFamily="34" charset="0"/>
                <a:ea typeface="Merriweather" pitchFamily="34" charset="-122"/>
                <a:cs typeface="Calibri" panose="020F0502020204030204" pitchFamily="34" charset="0"/>
              </a:rPr>
              <a:t>SpearSuite</a:t>
            </a:r>
            <a:r>
              <a:rPr lang="en-US" dirty="0">
                <a:latin typeface="Calibri" panose="020F0502020204030204" pitchFamily="34" charset="0"/>
                <a:ea typeface="Merriweather" pitchFamily="34" charset="-122"/>
                <a:cs typeface="Calibri" panose="020F0502020204030204" pitchFamily="34" charset="0"/>
              </a:rPr>
              <a:t> solution with core functionality</a:t>
            </a:r>
            <a:endParaRPr lang="en-US" dirty="0">
              <a:latin typeface="Calibri" panose="020F0502020204030204" pitchFamily="34" charset="0"/>
              <a:cs typeface="Calibri" panose="020F0502020204030204" pitchFamily="34" charset="0"/>
            </a:endParaRPr>
          </a:p>
        </p:txBody>
      </p:sp>
      <p:sp>
        <p:nvSpPr>
          <p:cNvPr id="9" name="Shape 4">
            <a:extLst>
              <a:ext uri="{FF2B5EF4-FFF2-40B4-BE49-F238E27FC236}">
                <a16:creationId xmlns:a16="http://schemas.microsoft.com/office/drawing/2014/main" id="{A747F13C-708A-DEC4-ED70-45616435BAB1}"/>
              </a:ext>
            </a:extLst>
          </p:cNvPr>
          <p:cNvSpPr/>
          <p:nvPr/>
        </p:nvSpPr>
        <p:spPr>
          <a:xfrm>
            <a:off x="2280396" y="2039164"/>
            <a:ext cx="9272610" cy="11808"/>
          </a:xfrm>
          <a:prstGeom prst="roundRect">
            <a:avLst>
              <a:gd name="adj" fmla="val 596143"/>
            </a:avLst>
          </a:prstGeom>
          <a:solidFill>
            <a:srgbClr val="194A99"/>
          </a:solidFill>
          <a:ln/>
        </p:spPr>
        <p:txBody>
          <a:bodyPr/>
          <a:lstStyle/>
          <a:p>
            <a:endParaRPr lang="en-US">
              <a:latin typeface="Calibri" panose="020F0502020204030204" pitchFamily="34" charset="0"/>
              <a:cs typeface="Calibri" panose="020F0502020204030204" pitchFamily="34" charset="0"/>
            </a:endParaRPr>
          </a:p>
        </p:txBody>
      </p:sp>
      <p:sp>
        <p:nvSpPr>
          <p:cNvPr id="10" name="Shape 5">
            <a:extLst>
              <a:ext uri="{FF2B5EF4-FFF2-40B4-BE49-F238E27FC236}">
                <a16:creationId xmlns:a16="http://schemas.microsoft.com/office/drawing/2014/main" id="{1837E6FF-DD3F-CFF6-C316-24120D62DCED}"/>
              </a:ext>
            </a:extLst>
          </p:cNvPr>
          <p:cNvSpPr/>
          <p:nvPr/>
        </p:nvSpPr>
        <p:spPr>
          <a:xfrm>
            <a:off x="294968" y="2134733"/>
            <a:ext cx="3783832" cy="965561"/>
          </a:xfrm>
          <a:prstGeom prst="roundRect">
            <a:avLst>
              <a:gd name="adj" fmla="val 7290"/>
            </a:avLst>
          </a:prstGeom>
          <a:solidFill>
            <a:srgbClr val="002060"/>
          </a:solidFill>
          <a:ln w="7620">
            <a:solidFill>
              <a:srgbClr val="194A99"/>
            </a:solidFill>
            <a:prstDash val="solid"/>
          </a:ln>
        </p:spPr>
        <p:txBody>
          <a:bodyPr/>
          <a:lstStyle/>
          <a:p>
            <a:endParaRPr lang="en-US">
              <a:latin typeface="Calibri" panose="020F0502020204030204" pitchFamily="34" charset="0"/>
              <a:cs typeface="Calibri" panose="020F0502020204030204" pitchFamily="34" charset="0"/>
            </a:endParaRPr>
          </a:p>
        </p:txBody>
      </p:sp>
      <p:pic>
        <p:nvPicPr>
          <p:cNvPr id="11" name="Image 1" descr="preencoded.png">
            <a:extLst>
              <a:ext uri="{FF2B5EF4-FFF2-40B4-BE49-F238E27FC236}">
                <a16:creationId xmlns:a16="http://schemas.microsoft.com/office/drawing/2014/main" id="{9BC25888-6363-0EBA-9D0B-E6E1F3BB0A2B}"/>
              </a:ext>
            </a:extLst>
          </p:cNvPr>
          <p:cNvPicPr>
            <a:picLocks noChangeAspect="1"/>
          </p:cNvPicPr>
          <p:nvPr/>
        </p:nvPicPr>
        <p:blipFill>
          <a:blip r:embed="rId3"/>
          <a:stretch>
            <a:fillRect/>
          </a:stretch>
        </p:blipFill>
        <p:spPr>
          <a:xfrm>
            <a:off x="2055247" y="2470239"/>
            <a:ext cx="263171" cy="294549"/>
          </a:xfrm>
          <a:prstGeom prst="rect">
            <a:avLst/>
          </a:prstGeom>
        </p:spPr>
      </p:pic>
      <p:sp>
        <p:nvSpPr>
          <p:cNvPr id="12" name="Text 6">
            <a:extLst>
              <a:ext uri="{FF2B5EF4-FFF2-40B4-BE49-F238E27FC236}">
                <a16:creationId xmlns:a16="http://schemas.microsoft.com/office/drawing/2014/main" id="{1FD4ABFA-E070-EE34-6A00-5B550B9144E8}"/>
              </a:ext>
            </a:extLst>
          </p:cNvPr>
          <p:cNvSpPr/>
          <p:nvPr/>
        </p:nvSpPr>
        <p:spPr>
          <a:xfrm>
            <a:off x="4265926" y="2302255"/>
            <a:ext cx="2496416" cy="261800"/>
          </a:xfrm>
          <a:prstGeom prst="rect">
            <a:avLst/>
          </a:prstGeom>
          <a:noFill/>
          <a:ln/>
        </p:spPr>
        <p:txBody>
          <a:bodyPr wrap="none" lIns="0" tIns="0" rIns="0" bIns="0" rtlCol="0" anchor="t"/>
          <a:lstStyle/>
          <a:p>
            <a:pPr marL="0" indent="0" algn="l">
              <a:lnSpc>
                <a:spcPts val="2650"/>
              </a:lnSpc>
              <a:buNone/>
            </a:pPr>
            <a:r>
              <a:rPr lang="en-US" sz="2400" b="1" dirty="0">
                <a:latin typeface="Calibri" panose="020F0502020204030204" pitchFamily="34" charset="0"/>
                <a:ea typeface="Merriweather" pitchFamily="34" charset="-122"/>
                <a:cs typeface="Calibri" panose="020F0502020204030204" pitchFamily="34" charset="0"/>
              </a:rPr>
              <a:t>Administrator Control</a:t>
            </a:r>
            <a:endParaRPr lang="en-US" sz="2400" b="1" dirty="0">
              <a:latin typeface="Calibri" panose="020F0502020204030204" pitchFamily="34" charset="0"/>
              <a:cs typeface="Calibri" panose="020F0502020204030204" pitchFamily="34" charset="0"/>
            </a:endParaRPr>
          </a:p>
        </p:txBody>
      </p:sp>
      <p:sp>
        <p:nvSpPr>
          <p:cNvPr id="13" name="Text 7">
            <a:extLst>
              <a:ext uri="{FF2B5EF4-FFF2-40B4-BE49-F238E27FC236}">
                <a16:creationId xmlns:a16="http://schemas.microsoft.com/office/drawing/2014/main" id="{F8B2B440-637B-37D2-3316-1504AEEA6A5C}"/>
              </a:ext>
            </a:extLst>
          </p:cNvPr>
          <p:cNvSpPr/>
          <p:nvPr/>
        </p:nvSpPr>
        <p:spPr>
          <a:xfrm>
            <a:off x="4265926" y="2664606"/>
            <a:ext cx="5889408" cy="268165"/>
          </a:xfrm>
          <a:prstGeom prst="rect">
            <a:avLst/>
          </a:prstGeom>
          <a:noFill/>
          <a:ln/>
        </p:spPr>
        <p:txBody>
          <a:bodyPr wrap="none" lIns="0" tIns="0" rIns="0" bIns="0" rtlCol="0" anchor="t"/>
          <a:lstStyle/>
          <a:p>
            <a:pPr marL="0" indent="0" algn="l">
              <a:lnSpc>
                <a:spcPts val="2700"/>
              </a:lnSpc>
              <a:buNone/>
            </a:pPr>
            <a:r>
              <a:rPr lang="en-US" dirty="0">
                <a:latin typeface="Calibri" panose="020F0502020204030204" pitchFamily="34" charset="0"/>
                <a:ea typeface="Merriweather" pitchFamily="34" charset="-122"/>
                <a:cs typeface="Calibri" panose="020F0502020204030204" pitchFamily="34" charset="0"/>
              </a:rPr>
              <a:t>User administration, roles, permissions, templates, business rules</a:t>
            </a:r>
            <a:endParaRPr lang="en-US" dirty="0">
              <a:latin typeface="Calibri" panose="020F0502020204030204" pitchFamily="34" charset="0"/>
              <a:cs typeface="Calibri" panose="020F0502020204030204" pitchFamily="34" charset="0"/>
            </a:endParaRPr>
          </a:p>
        </p:txBody>
      </p:sp>
      <p:sp>
        <p:nvSpPr>
          <p:cNvPr id="14" name="Shape 8">
            <a:extLst>
              <a:ext uri="{FF2B5EF4-FFF2-40B4-BE49-F238E27FC236}">
                <a16:creationId xmlns:a16="http://schemas.microsoft.com/office/drawing/2014/main" id="{69311C9D-F96A-B8D9-2E2D-07538FB5F489}"/>
              </a:ext>
            </a:extLst>
          </p:cNvPr>
          <p:cNvSpPr/>
          <p:nvPr/>
        </p:nvSpPr>
        <p:spPr>
          <a:xfrm>
            <a:off x="4172363" y="3088486"/>
            <a:ext cx="7380642" cy="11808"/>
          </a:xfrm>
          <a:prstGeom prst="roundRect">
            <a:avLst>
              <a:gd name="adj" fmla="val 596143"/>
            </a:avLst>
          </a:prstGeom>
          <a:solidFill>
            <a:srgbClr val="194A99"/>
          </a:solidFill>
          <a:ln/>
        </p:spPr>
        <p:txBody>
          <a:bodyPr/>
          <a:lstStyle/>
          <a:p>
            <a:endParaRPr lang="en-US">
              <a:latin typeface="Calibri" panose="020F0502020204030204" pitchFamily="34" charset="0"/>
              <a:cs typeface="Calibri" panose="020F0502020204030204" pitchFamily="34" charset="0"/>
            </a:endParaRPr>
          </a:p>
        </p:txBody>
      </p:sp>
      <p:sp>
        <p:nvSpPr>
          <p:cNvPr id="15" name="Shape 9">
            <a:extLst>
              <a:ext uri="{FF2B5EF4-FFF2-40B4-BE49-F238E27FC236}">
                <a16:creationId xmlns:a16="http://schemas.microsoft.com/office/drawing/2014/main" id="{4931F66F-9DDD-6F83-A71F-F3CC0CD3F48C}"/>
              </a:ext>
            </a:extLst>
          </p:cNvPr>
          <p:cNvSpPr/>
          <p:nvPr/>
        </p:nvSpPr>
        <p:spPr>
          <a:xfrm>
            <a:off x="294968" y="3184055"/>
            <a:ext cx="5675800" cy="1233726"/>
          </a:xfrm>
          <a:prstGeom prst="roundRect">
            <a:avLst>
              <a:gd name="adj" fmla="val 5706"/>
            </a:avLst>
          </a:prstGeom>
          <a:solidFill>
            <a:srgbClr val="002060"/>
          </a:solidFill>
          <a:ln w="7620">
            <a:solidFill>
              <a:srgbClr val="194A99"/>
            </a:solidFill>
            <a:prstDash val="solid"/>
          </a:ln>
        </p:spPr>
        <p:txBody>
          <a:bodyPr/>
          <a:lstStyle/>
          <a:p>
            <a:endParaRPr lang="en-US">
              <a:latin typeface="Calibri" panose="020F0502020204030204" pitchFamily="34" charset="0"/>
              <a:cs typeface="Calibri" panose="020F0502020204030204" pitchFamily="34" charset="0"/>
            </a:endParaRPr>
          </a:p>
        </p:txBody>
      </p:sp>
      <p:pic>
        <p:nvPicPr>
          <p:cNvPr id="16" name="Image 2" descr="preencoded.png">
            <a:extLst>
              <a:ext uri="{FF2B5EF4-FFF2-40B4-BE49-F238E27FC236}">
                <a16:creationId xmlns:a16="http://schemas.microsoft.com/office/drawing/2014/main" id="{9ED1F127-20D5-B126-EB77-92CE1BC5982E}"/>
              </a:ext>
            </a:extLst>
          </p:cNvPr>
          <p:cNvPicPr>
            <a:picLocks noChangeAspect="1"/>
          </p:cNvPicPr>
          <p:nvPr/>
        </p:nvPicPr>
        <p:blipFill>
          <a:blip r:embed="rId4"/>
          <a:stretch>
            <a:fillRect/>
          </a:stretch>
        </p:blipFill>
        <p:spPr>
          <a:xfrm>
            <a:off x="3001283" y="3653598"/>
            <a:ext cx="263171" cy="294549"/>
          </a:xfrm>
          <a:prstGeom prst="rect">
            <a:avLst/>
          </a:prstGeom>
        </p:spPr>
      </p:pic>
      <p:sp>
        <p:nvSpPr>
          <p:cNvPr id="17" name="Text 10">
            <a:extLst>
              <a:ext uri="{FF2B5EF4-FFF2-40B4-BE49-F238E27FC236}">
                <a16:creationId xmlns:a16="http://schemas.microsoft.com/office/drawing/2014/main" id="{69BD7C04-BA65-0B93-2DFC-200D7D6FD573}"/>
              </a:ext>
            </a:extLst>
          </p:cNvPr>
          <p:cNvSpPr/>
          <p:nvPr/>
        </p:nvSpPr>
        <p:spPr>
          <a:xfrm>
            <a:off x="6157894" y="3351577"/>
            <a:ext cx="3875438" cy="261800"/>
          </a:xfrm>
          <a:prstGeom prst="rect">
            <a:avLst/>
          </a:prstGeom>
          <a:noFill/>
          <a:ln/>
        </p:spPr>
        <p:txBody>
          <a:bodyPr wrap="none" lIns="0" tIns="0" rIns="0" bIns="0" rtlCol="0" anchor="t"/>
          <a:lstStyle/>
          <a:p>
            <a:pPr marL="0" indent="0" algn="l">
              <a:lnSpc>
                <a:spcPts val="2650"/>
              </a:lnSpc>
              <a:buNone/>
            </a:pPr>
            <a:r>
              <a:rPr lang="en-US" sz="2400" b="1" dirty="0">
                <a:latin typeface="Calibri" panose="020F0502020204030204" pitchFamily="34" charset="0"/>
                <a:ea typeface="Merriweather" pitchFamily="34" charset="-122"/>
                <a:cs typeface="Calibri" panose="020F0502020204030204" pitchFamily="34" charset="0"/>
              </a:rPr>
              <a:t>Client Custom Layer (Unmanaged)</a:t>
            </a:r>
            <a:endParaRPr lang="en-US" sz="2400" b="1" dirty="0">
              <a:latin typeface="Calibri" panose="020F0502020204030204" pitchFamily="34" charset="0"/>
              <a:cs typeface="Calibri" panose="020F0502020204030204" pitchFamily="34" charset="0"/>
            </a:endParaRPr>
          </a:p>
        </p:txBody>
      </p:sp>
      <p:sp>
        <p:nvSpPr>
          <p:cNvPr id="18" name="Text 11">
            <a:extLst>
              <a:ext uri="{FF2B5EF4-FFF2-40B4-BE49-F238E27FC236}">
                <a16:creationId xmlns:a16="http://schemas.microsoft.com/office/drawing/2014/main" id="{A5CA23D8-F321-7F03-06DD-35CBB97E0CB2}"/>
              </a:ext>
            </a:extLst>
          </p:cNvPr>
          <p:cNvSpPr/>
          <p:nvPr/>
        </p:nvSpPr>
        <p:spPr>
          <a:xfrm>
            <a:off x="6157894" y="3713928"/>
            <a:ext cx="5301549" cy="536330"/>
          </a:xfrm>
          <a:prstGeom prst="rect">
            <a:avLst/>
          </a:prstGeom>
          <a:noFill/>
          <a:ln/>
        </p:spPr>
        <p:txBody>
          <a:bodyPr wrap="square" lIns="0" tIns="0" rIns="0" bIns="0" rtlCol="0" anchor="t"/>
          <a:lstStyle/>
          <a:p>
            <a:pPr marL="0" indent="0" algn="l">
              <a:lnSpc>
                <a:spcPts val="2700"/>
              </a:lnSpc>
              <a:buNone/>
            </a:pPr>
            <a:r>
              <a:rPr lang="en-US" dirty="0">
                <a:latin typeface="Calibri" panose="020F0502020204030204" pitchFamily="34" charset="0"/>
                <a:ea typeface="Merriweather" pitchFamily="34" charset="-122"/>
                <a:cs typeface="Calibri" panose="020F0502020204030204" pitchFamily="34" charset="0"/>
              </a:rPr>
              <a:t>Custom fields, layouts, screens, and features configured by our clients</a:t>
            </a:r>
            <a:endParaRPr lang="en-US" dirty="0">
              <a:latin typeface="Calibri" panose="020F0502020204030204" pitchFamily="34" charset="0"/>
              <a:cs typeface="Calibri" panose="020F0502020204030204" pitchFamily="34" charset="0"/>
            </a:endParaRPr>
          </a:p>
        </p:txBody>
      </p:sp>
      <p:sp>
        <p:nvSpPr>
          <p:cNvPr id="19" name="Text 12">
            <a:extLst>
              <a:ext uri="{FF2B5EF4-FFF2-40B4-BE49-F238E27FC236}">
                <a16:creationId xmlns:a16="http://schemas.microsoft.com/office/drawing/2014/main" id="{4A4A7682-CF5B-B0AB-A2DE-6A3A4F1BCAC9}"/>
              </a:ext>
            </a:extLst>
          </p:cNvPr>
          <p:cNvSpPr/>
          <p:nvPr/>
        </p:nvSpPr>
        <p:spPr>
          <a:xfrm>
            <a:off x="294968" y="4635119"/>
            <a:ext cx="11351600" cy="1072661"/>
          </a:xfrm>
          <a:prstGeom prst="rect">
            <a:avLst/>
          </a:prstGeom>
          <a:noFill/>
          <a:ln/>
        </p:spPr>
        <p:txBody>
          <a:bodyPr wrap="square" lIns="0" tIns="0" rIns="0" bIns="0" rtlCol="0" anchor="t"/>
          <a:lstStyle/>
          <a:p>
            <a:pPr marL="0" indent="0" algn="l">
              <a:lnSpc>
                <a:spcPts val="2700"/>
              </a:lnSpc>
              <a:buNone/>
            </a:pPr>
            <a:r>
              <a:rPr lang="en-US" dirty="0">
                <a:latin typeface="Calibri" panose="020F0502020204030204" pitchFamily="34" charset="0"/>
                <a:ea typeface="Merriweather" pitchFamily="34" charset="-122"/>
                <a:cs typeface="Calibri" panose="020F0502020204030204" pitchFamily="34" charset="0"/>
              </a:rPr>
              <a:t>The power of the Microsoft Power Platform truly shines in the unmanaged layer, where clients can customize </a:t>
            </a:r>
            <a:r>
              <a:rPr lang="en-US" dirty="0" err="1">
                <a:latin typeface="Calibri" panose="020F0502020204030204" pitchFamily="34" charset="0"/>
                <a:ea typeface="Merriweather" pitchFamily="34" charset="-122"/>
                <a:cs typeface="Calibri" panose="020F0502020204030204" pitchFamily="34" charset="0"/>
              </a:rPr>
              <a:t>SpearSuite</a:t>
            </a:r>
            <a:r>
              <a:rPr lang="en-US" dirty="0">
                <a:latin typeface="Calibri" panose="020F0502020204030204" pitchFamily="34" charset="0"/>
                <a:ea typeface="Merriweather" pitchFamily="34" charset="-122"/>
                <a:cs typeface="Calibri" panose="020F0502020204030204" pitchFamily="34" charset="0"/>
              </a:rPr>
              <a:t> to meet specific needs without traditional coding or new software releases. Hosted on Microsoft Azure, the </a:t>
            </a:r>
          </a:p>
          <a:p>
            <a:pPr marL="0" indent="0" algn="l">
              <a:lnSpc>
                <a:spcPts val="2700"/>
              </a:lnSpc>
              <a:buNone/>
            </a:pPr>
            <a:r>
              <a:rPr lang="en-US" dirty="0">
                <a:latin typeface="Calibri" panose="020F0502020204030204" pitchFamily="34" charset="0"/>
                <a:ea typeface="Merriweather" pitchFamily="34" charset="-122"/>
                <a:cs typeface="Calibri" panose="020F0502020204030204" pitchFamily="34" charset="0"/>
              </a:rPr>
              <a:t>platform leverages industry-leading security, compliance, reliability, and scalability to support growth, with </a:t>
            </a:r>
          </a:p>
          <a:p>
            <a:pPr marL="0" indent="0" algn="l">
              <a:lnSpc>
                <a:spcPts val="2700"/>
              </a:lnSpc>
              <a:buNone/>
            </a:pPr>
            <a:r>
              <a:rPr lang="en-US" u="sng" dirty="0">
                <a:latin typeface="Calibri" panose="020F0502020204030204" pitchFamily="34" charset="0"/>
                <a:ea typeface="Merriweather" pitchFamily="34" charset="-122"/>
                <a:cs typeface="Calibri" panose="020F0502020204030204" pitchFamily="34" charset="0"/>
              </a:rPr>
              <a:t>33 million monthly active users </a:t>
            </a:r>
            <a:r>
              <a:rPr lang="en-US" dirty="0">
                <a:latin typeface="Calibri" panose="020F0502020204030204" pitchFamily="34" charset="0"/>
                <a:ea typeface="Merriweather" pitchFamily="34" charset="-122"/>
                <a:cs typeface="Calibri" panose="020F0502020204030204" pitchFamily="34" charset="0"/>
              </a:rPr>
              <a:t>across the Microsoft Power Platform.</a:t>
            </a:r>
            <a:endParaRPr lang="en-US" dirty="0">
              <a:latin typeface="Calibri" panose="020F0502020204030204" pitchFamily="34" charset="0"/>
              <a:cs typeface="Calibri" panose="020F0502020204030204" pitchFamily="34" charset="0"/>
            </a:endParaRPr>
          </a:p>
        </p:txBody>
      </p:sp>
      <p:pic>
        <p:nvPicPr>
          <p:cNvPr id="23" name="Graphic 22">
            <a:extLst>
              <a:ext uri="{FF2B5EF4-FFF2-40B4-BE49-F238E27FC236}">
                <a16:creationId xmlns:a16="http://schemas.microsoft.com/office/drawing/2014/main" id="{F3BE61F7-4BF3-F282-1A7A-75183B5F2F54}"/>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t="11151"/>
          <a:stretch/>
        </p:blipFill>
        <p:spPr>
          <a:xfrm>
            <a:off x="10270156" y="175344"/>
            <a:ext cx="1678650" cy="775422"/>
          </a:xfrm>
          <a:prstGeom prst="rect">
            <a:avLst/>
          </a:prstGeom>
        </p:spPr>
      </p:pic>
    </p:spTree>
    <p:extLst>
      <p:ext uri="{BB962C8B-B14F-4D97-AF65-F5344CB8AC3E}">
        <p14:creationId xmlns:p14="http://schemas.microsoft.com/office/powerpoint/2010/main" val="3760203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0">
            <a:extLst>
              <a:ext uri="{FF2B5EF4-FFF2-40B4-BE49-F238E27FC236}">
                <a16:creationId xmlns:a16="http://schemas.microsoft.com/office/drawing/2014/main" id="{E2D87BCE-8946-0362-E96A-BA58001BDFA5}"/>
              </a:ext>
            </a:extLst>
          </p:cNvPr>
          <p:cNvSpPr/>
          <p:nvPr/>
        </p:nvSpPr>
        <p:spPr>
          <a:xfrm>
            <a:off x="580104" y="399250"/>
            <a:ext cx="7267750" cy="538600"/>
          </a:xfrm>
          <a:prstGeom prst="rect">
            <a:avLst/>
          </a:prstGeom>
          <a:noFill/>
          <a:ln/>
        </p:spPr>
        <p:txBody>
          <a:bodyPr wrap="none" lIns="0" tIns="0" rIns="0" bIns="0" rtlCol="0" anchor="t"/>
          <a:lstStyle/>
          <a:p>
            <a:pPr marL="0" indent="0" algn="l">
              <a:lnSpc>
                <a:spcPts val="5650"/>
              </a:lnSpc>
              <a:buNone/>
            </a:pPr>
            <a:r>
              <a:rPr lang="en-US" sz="4500" b="1" dirty="0">
                <a:latin typeface="Calibri" panose="020F0502020204030204" pitchFamily="34" charset="0"/>
                <a:ea typeface="Merriweather" pitchFamily="34" charset="-122"/>
                <a:cs typeface="Calibri" panose="020F0502020204030204" pitchFamily="34" charset="0"/>
              </a:rPr>
              <a:t>Customer-Managed Hosting Model</a:t>
            </a:r>
            <a:endParaRPr lang="en-US" sz="4500" b="1" dirty="0">
              <a:latin typeface="Calibri" panose="020F0502020204030204" pitchFamily="34" charset="0"/>
              <a:cs typeface="Calibri" panose="020F0502020204030204" pitchFamily="34" charset="0"/>
            </a:endParaRPr>
          </a:p>
        </p:txBody>
      </p:sp>
      <p:sp>
        <p:nvSpPr>
          <p:cNvPr id="5" name="Text 1">
            <a:extLst>
              <a:ext uri="{FF2B5EF4-FFF2-40B4-BE49-F238E27FC236}">
                <a16:creationId xmlns:a16="http://schemas.microsoft.com/office/drawing/2014/main" id="{40BACCDE-A141-BB4E-B434-DAC1D0CA6A4E}"/>
              </a:ext>
            </a:extLst>
          </p:cNvPr>
          <p:cNvSpPr/>
          <p:nvPr/>
        </p:nvSpPr>
        <p:spPr>
          <a:xfrm>
            <a:off x="580104" y="1445752"/>
            <a:ext cx="2895991" cy="269344"/>
          </a:xfrm>
          <a:prstGeom prst="rect">
            <a:avLst/>
          </a:prstGeom>
          <a:noFill/>
          <a:ln/>
        </p:spPr>
        <p:txBody>
          <a:bodyPr wrap="none" lIns="0" tIns="0" rIns="0" bIns="0" rtlCol="0" anchor="t"/>
          <a:lstStyle/>
          <a:p>
            <a:pPr marL="0" indent="0" algn="l">
              <a:lnSpc>
                <a:spcPts val="2800"/>
              </a:lnSpc>
              <a:buNone/>
            </a:pPr>
            <a:r>
              <a:rPr lang="en-US" sz="2400" b="1" dirty="0">
                <a:latin typeface="Calibri" panose="020F0502020204030204" pitchFamily="34" charset="0"/>
                <a:ea typeface="Merriweather" pitchFamily="34" charset="-122"/>
                <a:cs typeface="Calibri" panose="020F0502020204030204" pitchFamily="34" charset="0"/>
              </a:rPr>
              <a:t>Greater Control &amp; Flexibility</a:t>
            </a:r>
            <a:endParaRPr lang="en-US" sz="2400" b="1" dirty="0">
              <a:latin typeface="Calibri" panose="020F0502020204030204" pitchFamily="34" charset="0"/>
              <a:cs typeface="Calibri" panose="020F0502020204030204" pitchFamily="34" charset="0"/>
            </a:endParaRPr>
          </a:p>
        </p:txBody>
      </p:sp>
      <p:sp>
        <p:nvSpPr>
          <p:cNvPr id="6" name="Text 2">
            <a:extLst>
              <a:ext uri="{FF2B5EF4-FFF2-40B4-BE49-F238E27FC236}">
                <a16:creationId xmlns:a16="http://schemas.microsoft.com/office/drawing/2014/main" id="{45792B0A-7F40-CB30-9788-74BC8AF6FCCA}"/>
              </a:ext>
            </a:extLst>
          </p:cNvPr>
          <p:cNvSpPr/>
          <p:nvPr/>
        </p:nvSpPr>
        <p:spPr>
          <a:xfrm>
            <a:off x="580104" y="1800831"/>
            <a:ext cx="4673433" cy="1103098"/>
          </a:xfrm>
          <a:prstGeom prst="rect">
            <a:avLst/>
          </a:prstGeom>
          <a:noFill/>
          <a:ln/>
        </p:spPr>
        <p:txBody>
          <a:bodyPr wrap="square" lIns="0" tIns="0" rIns="0" bIns="0" rtlCol="0" anchor="t"/>
          <a:lstStyle/>
          <a:p>
            <a:pPr marL="0" indent="0" algn="l">
              <a:buNone/>
            </a:pPr>
            <a:r>
              <a:rPr lang="en-US" sz="2000" dirty="0">
                <a:latin typeface="Calibri" panose="020F0502020204030204" pitchFamily="34" charset="0"/>
                <a:ea typeface="Merriweather" pitchFamily="34" charset="-122"/>
                <a:cs typeface="Calibri" panose="020F0502020204030204" pitchFamily="34" charset="0"/>
              </a:rPr>
              <a:t>Spear clients manage their own Microsoft tenant with direct oversight over user access, updates, and licensing, providing more transparency and administrative control.</a:t>
            </a:r>
          </a:p>
          <a:p>
            <a:pPr marL="0" indent="0" algn="l">
              <a:buNone/>
            </a:pPr>
            <a:endParaRPr lang="en-US" sz="1200" dirty="0">
              <a:latin typeface="Calibri" panose="020F0502020204030204" pitchFamily="34" charset="0"/>
              <a:cs typeface="Calibri" panose="020F0502020204030204" pitchFamily="34" charset="0"/>
            </a:endParaRPr>
          </a:p>
          <a:p>
            <a:r>
              <a:rPr lang="en-US" sz="2000" dirty="0">
                <a:latin typeface="Calibri" panose="020F0502020204030204" pitchFamily="34" charset="0"/>
                <a:ea typeface="Merriweather" pitchFamily="34" charset="-122"/>
                <a:cs typeface="Calibri" panose="020F0502020204030204" pitchFamily="34" charset="0"/>
              </a:rPr>
              <a:t>This model is ideal for organizations with strong in-house IT or Microsoft expertise who value autonomy and governance over their software stack.</a:t>
            </a:r>
            <a:endParaRPr lang="en-US" sz="2000" dirty="0">
              <a:latin typeface="Calibri" panose="020F0502020204030204" pitchFamily="34" charset="0"/>
              <a:cs typeface="Calibri" panose="020F0502020204030204" pitchFamily="34" charset="0"/>
            </a:endParaRPr>
          </a:p>
          <a:p>
            <a:pPr marL="0" indent="0" algn="l">
              <a:buNone/>
            </a:pPr>
            <a:endParaRPr lang="en-US" sz="2000" dirty="0">
              <a:latin typeface="Calibri" panose="020F0502020204030204" pitchFamily="34" charset="0"/>
              <a:cs typeface="Calibri" panose="020F0502020204030204" pitchFamily="34" charset="0"/>
            </a:endParaRPr>
          </a:p>
        </p:txBody>
      </p:sp>
      <p:sp>
        <p:nvSpPr>
          <p:cNvPr id="8" name="Text 4">
            <a:extLst>
              <a:ext uri="{FF2B5EF4-FFF2-40B4-BE49-F238E27FC236}">
                <a16:creationId xmlns:a16="http://schemas.microsoft.com/office/drawing/2014/main" id="{E14EDF01-BB23-569E-5C46-77FBBF3C61A5}"/>
              </a:ext>
            </a:extLst>
          </p:cNvPr>
          <p:cNvSpPr/>
          <p:nvPr/>
        </p:nvSpPr>
        <p:spPr>
          <a:xfrm>
            <a:off x="5679701" y="1445752"/>
            <a:ext cx="2895812" cy="269344"/>
          </a:xfrm>
          <a:prstGeom prst="rect">
            <a:avLst/>
          </a:prstGeom>
          <a:noFill/>
          <a:ln/>
        </p:spPr>
        <p:txBody>
          <a:bodyPr wrap="none" lIns="0" tIns="0" rIns="0" bIns="0" rtlCol="0" anchor="t"/>
          <a:lstStyle/>
          <a:p>
            <a:pPr marL="0" indent="0" algn="l">
              <a:lnSpc>
                <a:spcPts val="2800"/>
              </a:lnSpc>
              <a:buNone/>
            </a:pPr>
            <a:r>
              <a:rPr lang="en-US" sz="2400" b="1" dirty="0">
                <a:latin typeface="Calibri" panose="020F0502020204030204" pitchFamily="34" charset="0"/>
                <a:ea typeface="Merriweather" pitchFamily="34" charset="-122"/>
                <a:cs typeface="Calibri" panose="020F0502020204030204" pitchFamily="34" charset="0"/>
              </a:rPr>
              <a:t>Core Microsoft Components</a:t>
            </a:r>
            <a:endParaRPr lang="en-US" sz="2400" b="1" dirty="0">
              <a:latin typeface="Calibri" panose="020F0502020204030204" pitchFamily="34" charset="0"/>
              <a:cs typeface="Calibri" panose="020F0502020204030204" pitchFamily="34" charset="0"/>
            </a:endParaRPr>
          </a:p>
        </p:txBody>
      </p:sp>
      <p:sp>
        <p:nvSpPr>
          <p:cNvPr id="9" name="Text 5">
            <a:extLst>
              <a:ext uri="{FF2B5EF4-FFF2-40B4-BE49-F238E27FC236}">
                <a16:creationId xmlns:a16="http://schemas.microsoft.com/office/drawing/2014/main" id="{1EA65F16-414B-2D77-5793-C1673FC04893}"/>
              </a:ext>
            </a:extLst>
          </p:cNvPr>
          <p:cNvSpPr/>
          <p:nvPr/>
        </p:nvSpPr>
        <p:spPr>
          <a:xfrm>
            <a:off x="5679701" y="1791206"/>
            <a:ext cx="4673433" cy="275775"/>
          </a:xfrm>
          <a:prstGeom prst="rect">
            <a:avLst/>
          </a:prstGeom>
          <a:noFill/>
          <a:ln/>
        </p:spPr>
        <p:txBody>
          <a:bodyPr wrap="none" lIns="0" tIns="0" rIns="0" bIns="0" rtlCol="0" anchor="t"/>
          <a:lstStyle/>
          <a:p>
            <a:pPr marL="342900" indent="-342900" algn="l">
              <a:lnSpc>
                <a:spcPts val="2850"/>
              </a:lnSpc>
              <a:buSzPct val="100000"/>
              <a:buChar char="•"/>
            </a:pPr>
            <a:r>
              <a:rPr lang="en-US" sz="2000" dirty="0">
                <a:latin typeface="Calibri" panose="020F0502020204030204" pitchFamily="34" charset="0"/>
                <a:ea typeface="Merriweather" pitchFamily="34" charset="-122"/>
                <a:cs typeface="Calibri" panose="020F0502020204030204" pitchFamily="34" charset="0"/>
              </a:rPr>
              <a:t>Microsoft Power Apps &amp; Power Automate</a:t>
            </a:r>
            <a:endParaRPr lang="en-US" sz="2000" dirty="0">
              <a:latin typeface="Calibri" panose="020F0502020204030204" pitchFamily="34" charset="0"/>
              <a:cs typeface="Calibri" panose="020F0502020204030204" pitchFamily="34" charset="0"/>
            </a:endParaRPr>
          </a:p>
        </p:txBody>
      </p:sp>
      <p:sp>
        <p:nvSpPr>
          <p:cNvPr id="10" name="Text 6">
            <a:extLst>
              <a:ext uri="{FF2B5EF4-FFF2-40B4-BE49-F238E27FC236}">
                <a16:creationId xmlns:a16="http://schemas.microsoft.com/office/drawing/2014/main" id="{60D5296C-D860-4841-A9FE-4AEA568A5D40}"/>
              </a:ext>
            </a:extLst>
          </p:cNvPr>
          <p:cNvSpPr/>
          <p:nvPr/>
        </p:nvSpPr>
        <p:spPr>
          <a:xfrm>
            <a:off x="5679701" y="2127262"/>
            <a:ext cx="4673433" cy="275775"/>
          </a:xfrm>
          <a:prstGeom prst="rect">
            <a:avLst/>
          </a:prstGeom>
          <a:noFill/>
          <a:ln/>
        </p:spPr>
        <p:txBody>
          <a:bodyPr wrap="none" lIns="0" tIns="0" rIns="0" bIns="0" rtlCol="0" anchor="t"/>
          <a:lstStyle/>
          <a:p>
            <a:pPr marL="342900" indent="-342900" algn="l">
              <a:lnSpc>
                <a:spcPts val="2850"/>
              </a:lnSpc>
              <a:buSzPct val="100000"/>
              <a:buChar char="•"/>
            </a:pPr>
            <a:r>
              <a:rPr lang="en-US" sz="2000" dirty="0">
                <a:latin typeface="Calibri" panose="020F0502020204030204" pitchFamily="34" charset="0"/>
                <a:ea typeface="Merriweather" pitchFamily="34" charset="-122"/>
                <a:cs typeface="Calibri" panose="020F0502020204030204" pitchFamily="34" charset="0"/>
              </a:rPr>
              <a:t>Azure Active Directory for Authentication</a:t>
            </a:r>
            <a:endParaRPr lang="en-US" sz="2000" dirty="0">
              <a:latin typeface="Calibri" panose="020F0502020204030204" pitchFamily="34" charset="0"/>
              <a:cs typeface="Calibri" panose="020F0502020204030204" pitchFamily="34" charset="0"/>
            </a:endParaRPr>
          </a:p>
        </p:txBody>
      </p:sp>
      <p:sp>
        <p:nvSpPr>
          <p:cNvPr id="11" name="Text 7">
            <a:extLst>
              <a:ext uri="{FF2B5EF4-FFF2-40B4-BE49-F238E27FC236}">
                <a16:creationId xmlns:a16="http://schemas.microsoft.com/office/drawing/2014/main" id="{D28F6F49-EEEE-E2D9-230E-2CABD2FD9775}"/>
              </a:ext>
            </a:extLst>
          </p:cNvPr>
          <p:cNvSpPr/>
          <p:nvPr/>
        </p:nvSpPr>
        <p:spPr>
          <a:xfrm>
            <a:off x="5679701" y="2463318"/>
            <a:ext cx="4673433" cy="275775"/>
          </a:xfrm>
          <a:prstGeom prst="rect">
            <a:avLst/>
          </a:prstGeom>
          <a:noFill/>
          <a:ln/>
        </p:spPr>
        <p:txBody>
          <a:bodyPr wrap="none" lIns="0" tIns="0" rIns="0" bIns="0" rtlCol="0" anchor="t"/>
          <a:lstStyle/>
          <a:p>
            <a:pPr marL="342900" indent="-342900" algn="l">
              <a:lnSpc>
                <a:spcPts val="2850"/>
              </a:lnSpc>
              <a:buSzPct val="100000"/>
              <a:buChar char="•"/>
            </a:pPr>
            <a:r>
              <a:rPr lang="en-US" sz="2000" dirty="0">
                <a:latin typeface="Calibri" panose="020F0502020204030204" pitchFamily="34" charset="0"/>
                <a:ea typeface="Merriweather" pitchFamily="34" charset="-122"/>
                <a:cs typeface="Calibri" panose="020F0502020204030204" pitchFamily="34" charset="0"/>
              </a:rPr>
              <a:t>OneDrive for Business for document scanning</a:t>
            </a:r>
            <a:endParaRPr lang="en-US" sz="2000" dirty="0">
              <a:latin typeface="Calibri" panose="020F0502020204030204" pitchFamily="34" charset="0"/>
              <a:cs typeface="Calibri" panose="020F0502020204030204" pitchFamily="34" charset="0"/>
            </a:endParaRPr>
          </a:p>
        </p:txBody>
      </p:sp>
      <p:sp>
        <p:nvSpPr>
          <p:cNvPr id="12" name="Text 8">
            <a:extLst>
              <a:ext uri="{FF2B5EF4-FFF2-40B4-BE49-F238E27FC236}">
                <a16:creationId xmlns:a16="http://schemas.microsoft.com/office/drawing/2014/main" id="{66ED128E-A177-D477-CC01-ACC229CE9B7A}"/>
              </a:ext>
            </a:extLst>
          </p:cNvPr>
          <p:cNvSpPr/>
          <p:nvPr/>
        </p:nvSpPr>
        <p:spPr>
          <a:xfrm>
            <a:off x="5679701" y="2799373"/>
            <a:ext cx="4673433" cy="275775"/>
          </a:xfrm>
          <a:prstGeom prst="rect">
            <a:avLst/>
          </a:prstGeom>
          <a:noFill/>
          <a:ln/>
        </p:spPr>
        <p:txBody>
          <a:bodyPr wrap="none" lIns="0" tIns="0" rIns="0" bIns="0" rtlCol="0" anchor="t"/>
          <a:lstStyle/>
          <a:p>
            <a:pPr marL="342900" indent="-342900" algn="l">
              <a:lnSpc>
                <a:spcPts val="2850"/>
              </a:lnSpc>
              <a:buSzPct val="100000"/>
              <a:buChar char="•"/>
            </a:pPr>
            <a:r>
              <a:rPr lang="en-US" sz="2000" dirty="0">
                <a:latin typeface="Calibri" panose="020F0502020204030204" pitchFamily="34" charset="0"/>
                <a:ea typeface="Merriweather" pitchFamily="34" charset="-122"/>
                <a:cs typeface="Calibri" panose="020F0502020204030204" pitchFamily="34" charset="0"/>
              </a:rPr>
              <a:t>Azure Blob Storage for document hosting</a:t>
            </a:r>
            <a:endParaRPr lang="en-US" sz="2000" dirty="0">
              <a:latin typeface="Calibri" panose="020F0502020204030204" pitchFamily="34" charset="0"/>
              <a:cs typeface="Calibri" panose="020F0502020204030204" pitchFamily="34" charset="0"/>
            </a:endParaRPr>
          </a:p>
        </p:txBody>
      </p:sp>
      <p:sp>
        <p:nvSpPr>
          <p:cNvPr id="13" name="Text 9">
            <a:extLst>
              <a:ext uri="{FF2B5EF4-FFF2-40B4-BE49-F238E27FC236}">
                <a16:creationId xmlns:a16="http://schemas.microsoft.com/office/drawing/2014/main" id="{303A7F0A-34C9-6C41-D731-B5260C8D58A1}"/>
              </a:ext>
            </a:extLst>
          </p:cNvPr>
          <p:cNvSpPr/>
          <p:nvPr/>
        </p:nvSpPr>
        <p:spPr>
          <a:xfrm>
            <a:off x="5679701" y="3135429"/>
            <a:ext cx="4673433" cy="275775"/>
          </a:xfrm>
          <a:prstGeom prst="rect">
            <a:avLst/>
          </a:prstGeom>
          <a:noFill/>
          <a:ln/>
        </p:spPr>
        <p:txBody>
          <a:bodyPr wrap="none" lIns="0" tIns="0" rIns="0" bIns="0" rtlCol="0" anchor="t"/>
          <a:lstStyle/>
          <a:p>
            <a:pPr marL="342900" indent="-342900" algn="l">
              <a:lnSpc>
                <a:spcPts val="2850"/>
              </a:lnSpc>
              <a:buSzPct val="100000"/>
              <a:buChar char="•"/>
            </a:pPr>
            <a:r>
              <a:rPr lang="en-US" sz="2000" dirty="0">
                <a:latin typeface="Calibri" panose="020F0502020204030204" pitchFamily="34" charset="0"/>
                <a:ea typeface="Merriweather" pitchFamily="34" charset="-122"/>
                <a:cs typeface="Calibri" panose="020F0502020204030204" pitchFamily="34" charset="0"/>
              </a:rPr>
              <a:t>Azure SQL with Power BI Premium for reporting</a:t>
            </a:r>
            <a:endParaRPr lang="en-US" sz="2000" dirty="0">
              <a:latin typeface="Calibri" panose="020F0502020204030204" pitchFamily="34" charset="0"/>
              <a:cs typeface="Calibri" panose="020F0502020204030204" pitchFamily="34" charset="0"/>
            </a:endParaRPr>
          </a:p>
        </p:txBody>
      </p:sp>
      <p:sp>
        <p:nvSpPr>
          <p:cNvPr id="14" name="Text 10">
            <a:extLst>
              <a:ext uri="{FF2B5EF4-FFF2-40B4-BE49-F238E27FC236}">
                <a16:creationId xmlns:a16="http://schemas.microsoft.com/office/drawing/2014/main" id="{37CDE853-F85B-8135-EFDE-BCA59A3A7D01}"/>
              </a:ext>
            </a:extLst>
          </p:cNvPr>
          <p:cNvSpPr/>
          <p:nvPr/>
        </p:nvSpPr>
        <p:spPr>
          <a:xfrm>
            <a:off x="5679701" y="3471484"/>
            <a:ext cx="4673433" cy="275775"/>
          </a:xfrm>
          <a:prstGeom prst="rect">
            <a:avLst/>
          </a:prstGeom>
          <a:noFill/>
          <a:ln/>
        </p:spPr>
        <p:txBody>
          <a:bodyPr wrap="none" lIns="0" tIns="0" rIns="0" bIns="0" rtlCol="0" anchor="t"/>
          <a:lstStyle/>
          <a:p>
            <a:pPr marL="342900" indent="-342900" algn="l">
              <a:lnSpc>
                <a:spcPts val="2850"/>
              </a:lnSpc>
              <a:buSzPct val="100000"/>
              <a:buChar char="•"/>
            </a:pPr>
            <a:r>
              <a:rPr lang="en-US" sz="2000" dirty="0">
                <a:latin typeface="Calibri" panose="020F0502020204030204" pitchFamily="34" charset="0"/>
                <a:ea typeface="Merriweather" pitchFamily="34" charset="-122"/>
                <a:cs typeface="Calibri" panose="020F0502020204030204" pitchFamily="34" charset="0"/>
              </a:rPr>
              <a:t>Azure Virtual Machine for utility services</a:t>
            </a:r>
            <a:endParaRPr lang="en-US" sz="2000" dirty="0">
              <a:latin typeface="Calibri" panose="020F0502020204030204" pitchFamily="34" charset="0"/>
              <a:cs typeface="Calibri" panose="020F0502020204030204" pitchFamily="34" charset="0"/>
            </a:endParaRPr>
          </a:p>
        </p:txBody>
      </p:sp>
      <p:sp>
        <p:nvSpPr>
          <p:cNvPr id="15" name="Text 11">
            <a:extLst>
              <a:ext uri="{FF2B5EF4-FFF2-40B4-BE49-F238E27FC236}">
                <a16:creationId xmlns:a16="http://schemas.microsoft.com/office/drawing/2014/main" id="{9BB90138-7EB5-0CCF-C648-69248B5C9FB7}"/>
              </a:ext>
            </a:extLst>
          </p:cNvPr>
          <p:cNvSpPr/>
          <p:nvPr/>
        </p:nvSpPr>
        <p:spPr>
          <a:xfrm>
            <a:off x="580104" y="4841767"/>
            <a:ext cx="9978810" cy="827324"/>
          </a:xfrm>
          <a:prstGeom prst="rect">
            <a:avLst/>
          </a:prstGeom>
          <a:noFill/>
          <a:ln/>
        </p:spPr>
        <p:txBody>
          <a:bodyPr wrap="square" lIns="0" tIns="0" rIns="0" bIns="0" rtlCol="0" anchor="t"/>
          <a:lstStyle/>
          <a:p>
            <a:pPr marL="0" indent="0" algn="l">
              <a:buNone/>
            </a:pPr>
            <a:r>
              <a:rPr lang="en-US" sz="2000" dirty="0">
                <a:latin typeface="Calibri" panose="020F0502020204030204" pitchFamily="34" charset="0"/>
                <a:ea typeface="Merriweather" pitchFamily="34" charset="-122"/>
                <a:cs typeface="Calibri" panose="020F0502020204030204" pitchFamily="34" charset="0"/>
              </a:rPr>
              <a:t>The Customer-Managed Solution places infrastructure control and Microsoft Power Platform licensing in our client’s hands rather than bundling it with Spear's services. All Microsoft services used adhere to high compliance standards like HIPAA, SOC 2 Type II, and GDPR, while allowing Spear clients to enforce their own security policies.</a:t>
            </a:r>
            <a:endParaRPr lang="en-US" sz="2000" dirty="0">
              <a:latin typeface="Calibri" panose="020F0502020204030204" pitchFamily="34" charset="0"/>
              <a:cs typeface="Calibri" panose="020F0502020204030204" pitchFamily="34" charset="0"/>
            </a:endParaRPr>
          </a:p>
        </p:txBody>
      </p:sp>
      <p:pic>
        <p:nvPicPr>
          <p:cNvPr id="17" name="Graphic 16">
            <a:extLst>
              <a:ext uri="{FF2B5EF4-FFF2-40B4-BE49-F238E27FC236}">
                <a16:creationId xmlns:a16="http://schemas.microsoft.com/office/drawing/2014/main" id="{B7259806-91F1-FBD5-D39B-E978ED79A8BC}"/>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1151"/>
          <a:stretch/>
        </p:blipFill>
        <p:spPr>
          <a:xfrm>
            <a:off x="10270156" y="175344"/>
            <a:ext cx="1678650" cy="775422"/>
          </a:xfrm>
          <a:prstGeom prst="rect">
            <a:avLst/>
          </a:prstGeom>
        </p:spPr>
      </p:pic>
    </p:spTree>
    <p:extLst>
      <p:ext uri="{BB962C8B-B14F-4D97-AF65-F5344CB8AC3E}">
        <p14:creationId xmlns:p14="http://schemas.microsoft.com/office/powerpoint/2010/main" val="3531539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1" descr="preencoded.png">
            <a:extLst>
              <a:ext uri="{FF2B5EF4-FFF2-40B4-BE49-F238E27FC236}">
                <a16:creationId xmlns:a16="http://schemas.microsoft.com/office/drawing/2014/main" id="{E5079C77-3E0C-CF5F-46A4-8BA62F79FE63}"/>
              </a:ext>
            </a:extLst>
          </p:cNvPr>
          <p:cNvPicPr>
            <a:picLocks noChangeAspect="1"/>
          </p:cNvPicPr>
          <p:nvPr/>
        </p:nvPicPr>
        <p:blipFill>
          <a:blip r:embed="rId2"/>
          <a:stretch>
            <a:fillRect/>
          </a:stretch>
        </p:blipFill>
        <p:spPr>
          <a:xfrm>
            <a:off x="7673304" y="1348938"/>
            <a:ext cx="497562" cy="497562"/>
          </a:xfrm>
          <a:prstGeom prst="rect">
            <a:avLst/>
          </a:prstGeom>
        </p:spPr>
      </p:pic>
      <p:sp>
        <p:nvSpPr>
          <p:cNvPr id="6" name="Text 1">
            <a:extLst>
              <a:ext uri="{FF2B5EF4-FFF2-40B4-BE49-F238E27FC236}">
                <a16:creationId xmlns:a16="http://schemas.microsoft.com/office/drawing/2014/main" id="{D5270F71-5496-8E59-A3CB-FFB1F0D8B503}"/>
              </a:ext>
            </a:extLst>
          </p:cNvPr>
          <p:cNvSpPr/>
          <p:nvPr/>
        </p:nvSpPr>
        <p:spPr>
          <a:xfrm>
            <a:off x="7673304" y="2045454"/>
            <a:ext cx="3636380" cy="621983"/>
          </a:xfrm>
          <a:prstGeom prst="rect">
            <a:avLst/>
          </a:prstGeom>
          <a:noFill/>
          <a:ln/>
        </p:spPr>
        <p:txBody>
          <a:bodyPr wrap="square" lIns="0" tIns="0" rIns="0" bIns="0" rtlCol="0" anchor="t"/>
          <a:lstStyle/>
          <a:p>
            <a:pPr marL="0" indent="0" algn="l">
              <a:lnSpc>
                <a:spcPts val="2400"/>
              </a:lnSpc>
              <a:buNone/>
            </a:pPr>
            <a:r>
              <a:rPr lang="en-US" sz="2800" b="1" dirty="0">
                <a:latin typeface="Calibri" panose="020F0502020204030204" pitchFamily="34" charset="0"/>
                <a:ea typeface="Merriweather" pitchFamily="34" charset="-122"/>
                <a:cs typeface="Calibri" panose="020F0502020204030204" pitchFamily="34" charset="0"/>
              </a:rPr>
              <a:t>SOC 2 Type II Compliant</a:t>
            </a:r>
            <a:endParaRPr lang="en-US" sz="2800" b="1" dirty="0">
              <a:latin typeface="Calibri" panose="020F0502020204030204" pitchFamily="34" charset="0"/>
              <a:cs typeface="Calibri" panose="020F0502020204030204" pitchFamily="34" charset="0"/>
            </a:endParaRPr>
          </a:p>
        </p:txBody>
      </p:sp>
      <p:sp>
        <p:nvSpPr>
          <p:cNvPr id="7" name="Text 2">
            <a:extLst>
              <a:ext uri="{FF2B5EF4-FFF2-40B4-BE49-F238E27FC236}">
                <a16:creationId xmlns:a16="http://schemas.microsoft.com/office/drawing/2014/main" id="{6AA29586-0E60-F5C2-E41B-107BF0E076CB}"/>
              </a:ext>
            </a:extLst>
          </p:cNvPr>
          <p:cNvSpPr/>
          <p:nvPr/>
        </p:nvSpPr>
        <p:spPr>
          <a:xfrm>
            <a:off x="7699840" y="2486407"/>
            <a:ext cx="3449766" cy="2547938"/>
          </a:xfrm>
          <a:prstGeom prst="rect">
            <a:avLst/>
          </a:prstGeom>
          <a:noFill/>
          <a:ln/>
        </p:spPr>
        <p:txBody>
          <a:bodyPr wrap="square" lIns="0" tIns="0" rIns="0" bIns="0" rtlCol="0" anchor="t"/>
          <a:lstStyle/>
          <a:p>
            <a:pPr marL="0" indent="0" algn="l">
              <a:lnSpc>
                <a:spcPts val="2500"/>
              </a:lnSpc>
              <a:buNone/>
            </a:pPr>
            <a:r>
              <a:rPr lang="en-US" sz="2000" dirty="0">
                <a:latin typeface="Calibri" panose="020F0502020204030204" pitchFamily="34" charset="0"/>
                <a:ea typeface="Merriweather" pitchFamily="34" charset="-122"/>
                <a:cs typeface="Calibri" panose="020F0502020204030204" pitchFamily="34" charset="0"/>
              </a:rPr>
              <a:t>Meets System and Organization Controls requirements for security, availability, confidentiality, and processing integrity through regular testing and audits.</a:t>
            </a:r>
            <a:endParaRPr lang="en-US" sz="2000" dirty="0">
              <a:latin typeface="Calibri" panose="020F0502020204030204" pitchFamily="34" charset="0"/>
              <a:cs typeface="Calibri" panose="020F0502020204030204" pitchFamily="34" charset="0"/>
            </a:endParaRPr>
          </a:p>
        </p:txBody>
      </p:sp>
      <p:pic>
        <p:nvPicPr>
          <p:cNvPr id="8" name="Image 2" descr="preencoded.png">
            <a:extLst>
              <a:ext uri="{FF2B5EF4-FFF2-40B4-BE49-F238E27FC236}">
                <a16:creationId xmlns:a16="http://schemas.microsoft.com/office/drawing/2014/main" id="{3538D5D1-FB2F-3372-8CBC-74625CB6C931}"/>
              </a:ext>
            </a:extLst>
          </p:cNvPr>
          <p:cNvPicPr>
            <a:picLocks noChangeAspect="1"/>
          </p:cNvPicPr>
          <p:nvPr/>
        </p:nvPicPr>
        <p:blipFill>
          <a:blip r:embed="rId3"/>
          <a:stretch>
            <a:fillRect/>
          </a:stretch>
        </p:blipFill>
        <p:spPr>
          <a:xfrm>
            <a:off x="4358355" y="1348938"/>
            <a:ext cx="497562" cy="497562"/>
          </a:xfrm>
          <a:prstGeom prst="rect">
            <a:avLst/>
          </a:prstGeom>
        </p:spPr>
      </p:pic>
      <p:sp>
        <p:nvSpPr>
          <p:cNvPr id="9" name="Text 3">
            <a:extLst>
              <a:ext uri="{FF2B5EF4-FFF2-40B4-BE49-F238E27FC236}">
                <a16:creationId xmlns:a16="http://schemas.microsoft.com/office/drawing/2014/main" id="{8775BEAD-F982-7AA3-C435-8766654AC501}"/>
              </a:ext>
            </a:extLst>
          </p:cNvPr>
          <p:cNvSpPr/>
          <p:nvPr/>
        </p:nvSpPr>
        <p:spPr>
          <a:xfrm>
            <a:off x="4358355" y="2045454"/>
            <a:ext cx="2417802" cy="310991"/>
          </a:xfrm>
          <a:prstGeom prst="rect">
            <a:avLst/>
          </a:prstGeom>
          <a:noFill/>
          <a:ln/>
        </p:spPr>
        <p:txBody>
          <a:bodyPr wrap="none" lIns="0" tIns="0" rIns="0" bIns="0" rtlCol="0" anchor="t"/>
          <a:lstStyle/>
          <a:p>
            <a:pPr marL="0" indent="0" algn="l">
              <a:lnSpc>
                <a:spcPts val="2400"/>
              </a:lnSpc>
              <a:buNone/>
            </a:pPr>
            <a:r>
              <a:rPr lang="en-US" sz="2800" b="1" dirty="0">
                <a:latin typeface="Calibri" panose="020F0502020204030204" pitchFamily="34" charset="0"/>
                <a:ea typeface="Merriweather" pitchFamily="34" charset="-122"/>
                <a:cs typeface="Calibri" panose="020F0502020204030204" pitchFamily="34" charset="0"/>
              </a:rPr>
              <a:t>Data Encryption</a:t>
            </a:r>
            <a:endParaRPr lang="en-US" sz="2800" b="1" dirty="0">
              <a:latin typeface="Calibri" panose="020F0502020204030204" pitchFamily="34" charset="0"/>
              <a:cs typeface="Calibri" panose="020F0502020204030204" pitchFamily="34" charset="0"/>
            </a:endParaRPr>
          </a:p>
        </p:txBody>
      </p:sp>
      <p:sp>
        <p:nvSpPr>
          <p:cNvPr id="10" name="Text 4">
            <a:extLst>
              <a:ext uri="{FF2B5EF4-FFF2-40B4-BE49-F238E27FC236}">
                <a16:creationId xmlns:a16="http://schemas.microsoft.com/office/drawing/2014/main" id="{174D7BB9-2C22-4498-C7A3-40EDF624881B}"/>
              </a:ext>
            </a:extLst>
          </p:cNvPr>
          <p:cNvSpPr/>
          <p:nvPr/>
        </p:nvSpPr>
        <p:spPr>
          <a:xfrm>
            <a:off x="4357831" y="2475865"/>
            <a:ext cx="2666523" cy="2229445"/>
          </a:xfrm>
          <a:prstGeom prst="rect">
            <a:avLst/>
          </a:prstGeom>
          <a:noFill/>
          <a:ln/>
        </p:spPr>
        <p:txBody>
          <a:bodyPr wrap="square" lIns="0" tIns="0" rIns="0" bIns="0" rtlCol="0" anchor="t"/>
          <a:lstStyle/>
          <a:p>
            <a:pPr marL="0" indent="0" algn="l">
              <a:lnSpc>
                <a:spcPts val="2500"/>
              </a:lnSpc>
              <a:buNone/>
            </a:pPr>
            <a:r>
              <a:rPr lang="en-US" sz="2000" dirty="0">
                <a:latin typeface="Calibri" panose="020F0502020204030204" pitchFamily="34" charset="0"/>
                <a:ea typeface="Merriweather" pitchFamily="34" charset="-122"/>
                <a:cs typeface="Calibri" panose="020F0502020204030204" pitchFamily="34" charset="0"/>
              </a:rPr>
              <a:t>Data encrypted at rest using Azure Key Vault, data encryption keys, and key encryption keys ensuring confidentiality of all PHI/PII hosted in the environment.</a:t>
            </a:r>
            <a:endParaRPr lang="en-US" sz="2000" dirty="0">
              <a:latin typeface="Calibri" panose="020F0502020204030204" pitchFamily="34" charset="0"/>
              <a:cs typeface="Calibri" panose="020F0502020204030204" pitchFamily="34" charset="0"/>
            </a:endParaRPr>
          </a:p>
        </p:txBody>
      </p:sp>
      <p:pic>
        <p:nvPicPr>
          <p:cNvPr id="11" name="Image 3" descr="preencoded.png">
            <a:extLst>
              <a:ext uri="{FF2B5EF4-FFF2-40B4-BE49-F238E27FC236}">
                <a16:creationId xmlns:a16="http://schemas.microsoft.com/office/drawing/2014/main" id="{C575E273-7EA8-3B2F-CC71-F6887D9106D4}"/>
              </a:ext>
            </a:extLst>
          </p:cNvPr>
          <p:cNvPicPr>
            <a:picLocks noChangeAspect="1"/>
          </p:cNvPicPr>
          <p:nvPr/>
        </p:nvPicPr>
        <p:blipFill>
          <a:blip r:embed="rId4"/>
          <a:stretch>
            <a:fillRect/>
          </a:stretch>
        </p:blipFill>
        <p:spPr>
          <a:xfrm>
            <a:off x="617167" y="1348938"/>
            <a:ext cx="497562" cy="497562"/>
          </a:xfrm>
          <a:prstGeom prst="rect">
            <a:avLst/>
          </a:prstGeom>
        </p:spPr>
      </p:pic>
      <p:sp>
        <p:nvSpPr>
          <p:cNvPr id="12" name="Text 5">
            <a:extLst>
              <a:ext uri="{FF2B5EF4-FFF2-40B4-BE49-F238E27FC236}">
                <a16:creationId xmlns:a16="http://schemas.microsoft.com/office/drawing/2014/main" id="{ED3417A0-1E54-57B5-FC6C-31D41FF869FF}"/>
              </a:ext>
            </a:extLst>
          </p:cNvPr>
          <p:cNvSpPr/>
          <p:nvPr/>
        </p:nvSpPr>
        <p:spPr>
          <a:xfrm>
            <a:off x="617167" y="2045454"/>
            <a:ext cx="2417683" cy="310991"/>
          </a:xfrm>
          <a:prstGeom prst="rect">
            <a:avLst/>
          </a:prstGeom>
          <a:noFill/>
          <a:ln/>
        </p:spPr>
        <p:txBody>
          <a:bodyPr wrap="none" lIns="0" tIns="0" rIns="0" bIns="0" rtlCol="0" anchor="t"/>
          <a:lstStyle/>
          <a:p>
            <a:pPr marL="0" indent="0" algn="l">
              <a:lnSpc>
                <a:spcPts val="2400"/>
              </a:lnSpc>
              <a:buNone/>
            </a:pPr>
            <a:r>
              <a:rPr lang="en-US" sz="2800" b="1" dirty="0">
                <a:latin typeface="Calibri" panose="020F0502020204030204" pitchFamily="34" charset="0"/>
                <a:ea typeface="Merriweather" pitchFamily="34" charset="-122"/>
                <a:cs typeface="Calibri" panose="020F0502020204030204" pitchFamily="34" charset="0"/>
              </a:rPr>
              <a:t>Role-Based Security</a:t>
            </a:r>
            <a:endParaRPr lang="en-US" sz="2800" b="1" dirty="0">
              <a:latin typeface="Calibri" panose="020F0502020204030204" pitchFamily="34" charset="0"/>
              <a:cs typeface="Calibri" panose="020F0502020204030204" pitchFamily="34" charset="0"/>
            </a:endParaRPr>
          </a:p>
        </p:txBody>
      </p:sp>
      <p:sp>
        <p:nvSpPr>
          <p:cNvPr id="13" name="Text 6">
            <a:extLst>
              <a:ext uri="{FF2B5EF4-FFF2-40B4-BE49-F238E27FC236}">
                <a16:creationId xmlns:a16="http://schemas.microsoft.com/office/drawing/2014/main" id="{D4EE5A6A-C6F8-BB70-DEAE-FC2D9ADE8F41}"/>
              </a:ext>
            </a:extLst>
          </p:cNvPr>
          <p:cNvSpPr/>
          <p:nvPr/>
        </p:nvSpPr>
        <p:spPr>
          <a:xfrm>
            <a:off x="617167" y="2475865"/>
            <a:ext cx="3014651" cy="2229445"/>
          </a:xfrm>
          <a:prstGeom prst="rect">
            <a:avLst/>
          </a:prstGeom>
          <a:noFill/>
          <a:ln/>
        </p:spPr>
        <p:txBody>
          <a:bodyPr wrap="square" lIns="0" tIns="0" rIns="0" bIns="0" rtlCol="0" anchor="t"/>
          <a:lstStyle/>
          <a:p>
            <a:pPr marL="0" indent="0" algn="l">
              <a:lnSpc>
                <a:spcPts val="2500"/>
              </a:lnSpc>
              <a:buNone/>
            </a:pPr>
            <a:r>
              <a:rPr lang="en-US" sz="2000" dirty="0">
                <a:latin typeface="Calibri" panose="020F0502020204030204" pitchFamily="34" charset="0"/>
                <a:ea typeface="Merriweather" pitchFamily="34" charset="-122"/>
                <a:cs typeface="Calibri" panose="020F0502020204030204" pitchFamily="34" charset="0"/>
              </a:rPr>
              <a:t>Team and role-based permissions determine what actions users can perform and what data they can access, with different levels of access to applications and data.</a:t>
            </a:r>
            <a:endParaRPr lang="en-US" sz="2000" dirty="0">
              <a:latin typeface="Calibri" panose="020F0502020204030204" pitchFamily="34" charset="0"/>
              <a:cs typeface="Calibri" panose="020F0502020204030204" pitchFamily="34" charset="0"/>
            </a:endParaRPr>
          </a:p>
        </p:txBody>
      </p:sp>
      <p:sp>
        <p:nvSpPr>
          <p:cNvPr id="14" name="Text 7">
            <a:extLst>
              <a:ext uri="{FF2B5EF4-FFF2-40B4-BE49-F238E27FC236}">
                <a16:creationId xmlns:a16="http://schemas.microsoft.com/office/drawing/2014/main" id="{2DC325F3-1A1B-F313-1EBC-120D02CF289F}"/>
              </a:ext>
            </a:extLst>
          </p:cNvPr>
          <p:cNvSpPr/>
          <p:nvPr/>
        </p:nvSpPr>
        <p:spPr>
          <a:xfrm>
            <a:off x="617167" y="4941045"/>
            <a:ext cx="9652989" cy="1273969"/>
          </a:xfrm>
          <a:prstGeom prst="rect">
            <a:avLst/>
          </a:prstGeom>
          <a:noFill/>
          <a:ln/>
        </p:spPr>
        <p:txBody>
          <a:bodyPr wrap="square" lIns="0" tIns="0" rIns="0" bIns="0" rtlCol="0" anchor="t"/>
          <a:lstStyle/>
          <a:p>
            <a:pPr marL="0" indent="0" algn="l">
              <a:lnSpc>
                <a:spcPts val="2500"/>
              </a:lnSpc>
              <a:buNone/>
            </a:pPr>
            <a:r>
              <a:rPr lang="en-US" sz="2000" dirty="0" err="1">
                <a:latin typeface="Calibri" panose="020F0502020204030204" pitchFamily="34" charset="0"/>
                <a:ea typeface="Merriweather" pitchFamily="34" charset="-122"/>
                <a:cs typeface="Calibri" panose="020F0502020204030204" pitchFamily="34" charset="0"/>
              </a:rPr>
              <a:t>SpearSuite</a:t>
            </a:r>
            <a:r>
              <a:rPr lang="en-US" sz="2000" dirty="0">
                <a:latin typeface="Calibri" panose="020F0502020204030204" pitchFamily="34" charset="0"/>
                <a:ea typeface="Merriweather" pitchFamily="34" charset="-122"/>
                <a:cs typeface="Calibri" panose="020F0502020204030204" pitchFamily="34" charset="0"/>
              </a:rPr>
              <a:t> includes comprehensive security controls including staff security training, multi-factor authentication, role-based access, security patch management, third-party security testing, data encryption, intrusion prevention, and centralized security logging for review and audit. Microsoft’s SLA includes an </a:t>
            </a:r>
            <a:r>
              <a:rPr lang="en-US" sz="2000" b="1" dirty="0">
                <a:latin typeface="Calibri" panose="020F0502020204030204" pitchFamily="34" charset="0"/>
                <a:ea typeface="Merriweather" pitchFamily="34" charset="-122"/>
                <a:cs typeface="Calibri" panose="020F0502020204030204" pitchFamily="34" charset="0"/>
              </a:rPr>
              <a:t>Uptime Guarantee of 99.9% availability</a:t>
            </a:r>
            <a:r>
              <a:rPr lang="en-US" sz="2000" dirty="0">
                <a:latin typeface="Calibri" panose="020F0502020204030204" pitchFamily="34" charset="0"/>
                <a:ea typeface="Merriweather" pitchFamily="34" charset="-122"/>
                <a:cs typeface="Calibri" panose="020F0502020204030204" pitchFamily="34" charset="0"/>
              </a:rPr>
              <a:t>.</a:t>
            </a:r>
            <a:endParaRPr lang="en-US" sz="2000" dirty="0">
              <a:latin typeface="Calibri" panose="020F0502020204030204" pitchFamily="34" charset="0"/>
              <a:cs typeface="Calibri" panose="020F0502020204030204" pitchFamily="34" charset="0"/>
            </a:endParaRPr>
          </a:p>
        </p:txBody>
      </p:sp>
      <p:pic>
        <p:nvPicPr>
          <p:cNvPr id="16" name="Graphic 15">
            <a:extLst>
              <a:ext uri="{FF2B5EF4-FFF2-40B4-BE49-F238E27FC236}">
                <a16:creationId xmlns:a16="http://schemas.microsoft.com/office/drawing/2014/main" id="{69722C58-E7E7-6009-C0DF-7F04B37531D7}"/>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t="11151"/>
          <a:stretch/>
        </p:blipFill>
        <p:spPr>
          <a:xfrm>
            <a:off x="10270156" y="175344"/>
            <a:ext cx="1678650" cy="775422"/>
          </a:xfrm>
          <a:prstGeom prst="rect">
            <a:avLst/>
          </a:prstGeom>
        </p:spPr>
      </p:pic>
      <p:sp>
        <p:nvSpPr>
          <p:cNvPr id="18" name="Text 0">
            <a:extLst>
              <a:ext uri="{FF2B5EF4-FFF2-40B4-BE49-F238E27FC236}">
                <a16:creationId xmlns:a16="http://schemas.microsoft.com/office/drawing/2014/main" id="{5F94D901-03A6-D58F-23A4-22F98B4CBA6D}"/>
              </a:ext>
            </a:extLst>
          </p:cNvPr>
          <p:cNvSpPr/>
          <p:nvPr/>
        </p:nvSpPr>
        <p:spPr>
          <a:xfrm>
            <a:off x="580104" y="399250"/>
            <a:ext cx="7267750" cy="538600"/>
          </a:xfrm>
          <a:prstGeom prst="rect">
            <a:avLst/>
          </a:prstGeom>
          <a:noFill/>
          <a:ln/>
        </p:spPr>
        <p:txBody>
          <a:bodyPr wrap="none" lIns="0" tIns="0" rIns="0" bIns="0" rtlCol="0" anchor="t"/>
          <a:lstStyle/>
          <a:p>
            <a:pPr marL="0" indent="0" algn="l">
              <a:lnSpc>
                <a:spcPts val="5650"/>
              </a:lnSpc>
              <a:buNone/>
            </a:pPr>
            <a:r>
              <a:rPr lang="en-US" sz="4500" b="1" dirty="0">
                <a:latin typeface="Calibri" panose="020F0502020204030204" pitchFamily="34" charset="0"/>
                <a:ea typeface="Merriweather" pitchFamily="34" charset="-122"/>
                <a:cs typeface="Calibri" panose="020F0502020204030204" pitchFamily="34" charset="0"/>
              </a:rPr>
              <a:t>Security, Privacy &amp; Compliance</a:t>
            </a:r>
            <a:endParaRPr lang="en-US" sz="45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946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4E1C3AD-1A16-461B-7A02-FA112DB90794}"/>
              </a:ext>
            </a:extLst>
          </p:cNvPr>
          <p:cNvSpPr>
            <a:spLocks noGrp="1"/>
          </p:cNvSpPr>
          <p:nvPr>
            <p:ph sz="quarter" idx="4294967295"/>
          </p:nvPr>
        </p:nvSpPr>
        <p:spPr>
          <a:xfrm>
            <a:off x="596772" y="1068417"/>
            <a:ext cx="10566935" cy="4114800"/>
          </a:xfrm>
        </p:spPr>
        <p:txBody>
          <a:bodyPr/>
          <a:lstStyle/>
          <a:p>
            <a:pPr>
              <a:spcAft>
                <a:spcPts val="300"/>
              </a:spcAft>
              <a:defRPr sz="1800">
                <a:solidFill>
                  <a:srgbClr val="3C3C3C"/>
                </a:solidFill>
              </a:defRPr>
            </a:pPr>
            <a:r>
              <a:rPr lang="en-US" b="1" dirty="0">
                <a:latin typeface="Calibri" panose="020F0502020204030204" pitchFamily="34" charset="0"/>
                <a:cs typeface="Calibri" panose="020F0502020204030204" pitchFamily="34" charset="0"/>
              </a:rPr>
              <a:t>Copilot for Model-Driven Apps</a:t>
            </a:r>
          </a:p>
          <a:p>
            <a:pPr marL="342900" indent="-342900">
              <a:spcAft>
                <a:spcPts val="300"/>
              </a:spcAft>
              <a:buFont typeface="Arial" panose="020B0604020202020204" pitchFamily="34" charset="0"/>
              <a:buChar char="•"/>
              <a:defRPr sz="1800">
                <a:solidFill>
                  <a:srgbClr val="3C3C3C"/>
                </a:solidFill>
              </a:defRPr>
            </a:pPr>
            <a:r>
              <a:rPr lang="en-US" sz="1600" dirty="0">
                <a:latin typeface="Calibri" panose="020F0502020204030204" pitchFamily="34" charset="0"/>
                <a:cs typeface="Calibri" panose="020F0502020204030204" pitchFamily="34" charset="0"/>
              </a:rPr>
              <a:t>Embedded in </a:t>
            </a:r>
            <a:r>
              <a:rPr lang="en-US" sz="1600" dirty="0" err="1">
                <a:latin typeface="Calibri" panose="020F0502020204030204" pitchFamily="34" charset="0"/>
                <a:cs typeface="Calibri" panose="020F0502020204030204" pitchFamily="34" charset="0"/>
              </a:rPr>
              <a:t>SpearSuite</a:t>
            </a:r>
            <a:r>
              <a:rPr lang="en-US" sz="1600" dirty="0">
                <a:latin typeface="Calibri" panose="020F0502020204030204" pitchFamily="34" charset="0"/>
                <a:cs typeface="Calibri" panose="020F0502020204030204" pitchFamily="34" charset="0"/>
              </a:rPr>
              <a:t> to guide users through processes, answer natural language questions, and generate data insights.</a:t>
            </a:r>
          </a:p>
          <a:p>
            <a:pPr marL="342900" indent="-342900">
              <a:spcAft>
                <a:spcPts val="300"/>
              </a:spcAft>
              <a:buFont typeface="Arial" panose="020B0604020202020204" pitchFamily="34" charset="0"/>
              <a:buChar char="•"/>
              <a:defRPr sz="1800">
                <a:solidFill>
                  <a:srgbClr val="3C3C3C"/>
                </a:solidFill>
              </a:defRPr>
            </a:pPr>
            <a:r>
              <a:rPr lang="en-US" sz="1600" dirty="0">
                <a:latin typeface="Calibri" panose="020F0502020204030204" pitchFamily="34" charset="0"/>
                <a:cs typeface="Calibri" panose="020F0502020204030204" pitchFamily="34" charset="0"/>
              </a:rPr>
              <a:t>Supports natural language to action — e.g., “Show open claims over $50k” produces filtered views instantly.</a:t>
            </a:r>
          </a:p>
          <a:p>
            <a:pPr>
              <a:spcAft>
                <a:spcPts val="300"/>
              </a:spcAft>
              <a:defRPr sz="1800">
                <a:solidFill>
                  <a:srgbClr val="3C3C3C"/>
                </a:solidFill>
              </a:defRPr>
            </a:pPr>
            <a:r>
              <a:rPr lang="en-US" b="1" dirty="0">
                <a:latin typeface="Calibri" panose="020F0502020204030204" pitchFamily="34" charset="0"/>
                <a:cs typeface="Calibri" panose="020F0502020204030204" pitchFamily="34" charset="0"/>
              </a:rPr>
              <a:t>AI Builder</a:t>
            </a:r>
          </a:p>
          <a:p>
            <a:pPr marL="342900" indent="-342900">
              <a:spcAft>
                <a:spcPts val="300"/>
              </a:spcAft>
              <a:buFont typeface="Arial" panose="020B0604020202020204" pitchFamily="34" charset="0"/>
              <a:buChar char="•"/>
              <a:defRPr sz="1800">
                <a:solidFill>
                  <a:srgbClr val="3C3C3C"/>
                </a:solidFill>
              </a:defRPr>
            </a:pPr>
            <a:r>
              <a:rPr lang="en-US" sz="1600" dirty="0">
                <a:latin typeface="Calibri" panose="020F0502020204030204" pitchFamily="34" charset="0"/>
                <a:cs typeface="Calibri" panose="020F0502020204030204" pitchFamily="34" charset="0"/>
              </a:rPr>
              <a:t>No-code AI model creation for classification, prediction, object detection, and document processing.</a:t>
            </a:r>
          </a:p>
          <a:p>
            <a:pPr marL="342900" indent="-342900">
              <a:spcAft>
                <a:spcPts val="300"/>
              </a:spcAft>
              <a:buFont typeface="Arial" panose="020B0604020202020204" pitchFamily="34" charset="0"/>
              <a:buChar char="•"/>
              <a:defRPr sz="1800">
                <a:solidFill>
                  <a:srgbClr val="3C3C3C"/>
                </a:solidFill>
              </a:defRPr>
            </a:pPr>
            <a:r>
              <a:rPr lang="en-US" sz="1600" dirty="0">
                <a:latin typeface="Calibri" panose="020F0502020204030204" pitchFamily="34" charset="0"/>
                <a:cs typeface="Calibri" panose="020F0502020204030204" pitchFamily="34" charset="0"/>
              </a:rPr>
              <a:t>Integrates with </a:t>
            </a:r>
            <a:r>
              <a:rPr lang="en-US" sz="1600" dirty="0" err="1">
                <a:latin typeface="Calibri" panose="020F0502020204030204" pitchFamily="34" charset="0"/>
                <a:cs typeface="Calibri" panose="020F0502020204030204" pitchFamily="34" charset="0"/>
              </a:rPr>
              <a:t>SpearSuite</a:t>
            </a:r>
            <a:r>
              <a:rPr lang="en-US" sz="1600" dirty="0">
                <a:latin typeface="Calibri" panose="020F0502020204030204" pitchFamily="34" charset="0"/>
                <a:cs typeface="Calibri" panose="020F0502020204030204" pitchFamily="34" charset="0"/>
              </a:rPr>
              <a:t> to automate claim document intake, policy form recognition, and image analysis.</a:t>
            </a:r>
          </a:p>
          <a:p>
            <a:pPr marL="342900" indent="-342900">
              <a:spcAft>
                <a:spcPts val="300"/>
              </a:spcAft>
              <a:buFont typeface="Arial" panose="020B0604020202020204" pitchFamily="34" charset="0"/>
              <a:buChar char="•"/>
              <a:defRPr sz="1800">
                <a:solidFill>
                  <a:srgbClr val="3C3C3C"/>
                </a:solidFill>
              </a:defRPr>
            </a:pPr>
            <a:r>
              <a:rPr lang="en-US" sz="1600" dirty="0">
                <a:latin typeface="Calibri" panose="020F0502020204030204" pitchFamily="34" charset="0"/>
                <a:cs typeface="Calibri" panose="020F0502020204030204" pitchFamily="34" charset="0"/>
              </a:rPr>
              <a:t>Prebuilt models (e.g., sentiment analysis, notepad/document summaries, key phrase extraction) ready to use.</a:t>
            </a:r>
          </a:p>
          <a:p>
            <a:pPr>
              <a:spcAft>
                <a:spcPts val="300"/>
              </a:spcAft>
              <a:defRPr sz="1800">
                <a:solidFill>
                  <a:srgbClr val="3C3C3C"/>
                </a:solidFill>
              </a:defRPr>
            </a:pPr>
            <a:r>
              <a:rPr lang="en-US" b="1" dirty="0">
                <a:latin typeface="Calibri" panose="020F0502020204030204" pitchFamily="34" charset="0"/>
                <a:cs typeface="Calibri" panose="020F0502020204030204" pitchFamily="34" charset="0"/>
              </a:rPr>
              <a:t>Natural Language Query &amp; Data Exploration</a:t>
            </a:r>
          </a:p>
          <a:p>
            <a:pPr marL="342900" indent="-342900">
              <a:spcAft>
                <a:spcPts val="300"/>
              </a:spcAft>
              <a:buFont typeface="Arial" panose="020B0604020202020204" pitchFamily="34" charset="0"/>
              <a:buChar char="•"/>
              <a:defRPr sz="1800">
                <a:solidFill>
                  <a:srgbClr val="3C3C3C"/>
                </a:solidFill>
              </a:defRPr>
            </a:pPr>
            <a:r>
              <a:rPr lang="en-US" sz="1600" dirty="0">
                <a:latin typeface="Calibri" panose="020F0502020204030204" pitchFamily="34" charset="0"/>
                <a:cs typeface="Calibri" panose="020F0502020204030204" pitchFamily="34" charset="0"/>
              </a:rPr>
              <a:t>Users ask questions in plain English; the system translates them into Dataverse queries.</a:t>
            </a:r>
          </a:p>
          <a:p>
            <a:pPr marL="342900" indent="-342900">
              <a:spcAft>
                <a:spcPts val="300"/>
              </a:spcAft>
              <a:buFont typeface="Arial" panose="020B0604020202020204" pitchFamily="34" charset="0"/>
              <a:buChar char="•"/>
              <a:defRPr sz="1800">
                <a:solidFill>
                  <a:srgbClr val="3C3C3C"/>
                </a:solidFill>
              </a:defRPr>
            </a:pPr>
            <a:r>
              <a:rPr lang="en-US" sz="1600" dirty="0">
                <a:latin typeface="Calibri" panose="020F0502020204030204" pitchFamily="34" charset="0"/>
                <a:cs typeface="Calibri" panose="020F0502020204030204" pitchFamily="34" charset="0"/>
              </a:rPr>
              <a:t>Interactive charts and summaries generated dynamically for claims, loss control, underwriting, and billing data.</a:t>
            </a:r>
          </a:p>
          <a:p>
            <a:pPr>
              <a:spcAft>
                <a:spcPts val="300"/>
              </a:spcAft>
              <a:defRPr sz="1800">
                <a:solidFill>
                  <a:srgbClr val="3C3C3C"/>
                </a:solidFill>
              </a:defRPr>
            </a:pPr>
            <a:r>
              <a:rPr lang="en-US" b="1" dirty="0">
                <a:latin typeface="Calibri" panose="020F0502020204030204" pitchFamily="34" charset="0"/>
                <a:cs typeface="Calibri" panose="020F0502020204030204" pitchFamily="34" charset="0"/>
              </a:rPr>
              <a:t>Predictive Analytics</a:t>
            </a:r>
          </a:p>
          <a:p>
            <a:pPr marL="342900" indent="-342900">
              <a:spcAft>
                <a:spcPts val="300"/>
              </a:spcAft>
              <a:buFont typeface="Arial" panose="020B0604020202020204" pitchFamily="34" charset="0"/>
              <a:buChar char="•"/>
              <a:defRPr sz="1800">
                <a:solidFill>
                  <a:srgbClr val="3C3C3C"/>
                </a:solidFill>
              </a:defRPr>
            </a:pPr>
            <a:r>
              <a:rPr lang="en-US" sz="1600" dirty="0">
                <a:latin typeface="Calibri" panose="020F0502020204030204" pitchFamily="34" charset="0"/>
                <a:cs typeface="Calibri" panose="020F0502020204030204" pitchFamily="34" charset="0"/>
              </a:rPr>
              <a:t>Build and deploy predictive models to forecast claim costs, predict litigation, detect fraud, or identify subrogation.</a:t>
            </a:r>
          </a:p>
          <a:p>
            <a:pPr marL="342900" indent="-342900">
              <a:spcAft>
                <a:spcPts val="300"/>
              </a:spcAft>
              <a:buFont typeface="Arial" panose="020B0604020202020204" pitchFamily="34" charset="0"/>
              <a:buChar char="•"/>
              <a:defRPr sz="1800">
                <a:solidFill>
                  <a:srgbClr val="3C3C3C"/>
                </a:solidFill>
              </a:defRPr>
            </a:pPr>
            <a:r>
              <a:rPr lang="en-US" sz="1600" dirty="0">
                <a:latin typeface="Calibri" panose="020F0502020204030204" pitchFamily="34" charset="0"/>
                <a:cs typeface="Calibri" panose="020F0502020204030204" pitchFamily="34" charset="0"/>
              </a:rPr>
              <a:t>Real-time scoring within the workflow for proactive decision-making.</a:t>
            </a:r>
          </a:p>
          <a:p>
            <a:pPr>
              <a:spcAft>
                <a:spcPts val="300"/>
              </a:spcAft>
              <a:defRPr sz="1800">
                <a:solidFill>
                  <a:srgbClr val="3C3C3C"/>
                </a:solidFill>
              </a:defRPr>
            </a:pPr>
            <a:r>
              <a:rPr lang="en-US" b="1" dirty="0">
                <a:latin typeface="Calibri" panose="020F0502020204030204" pitchFamily="34" charset="0"/>
                <a:cs typeface="Calibri" panose="020F0502020204030204" pitchFamily="34" charset="0"/>
              </a:rPr>
              <a:t>Process Automation with AI</a:t>
            </a:r>
          </a:p>
          <a:p>
            <a:pPr marL="342900" indent="-342900">
              <a:spcAft>
                <a:spcPts val="300"/>
              </a:spcAft>
              <a:buFont typeface="Arial" panose="020B0604020202020204" pitchFamily="34" charset="0"/>
              <a:buChar char="•"/>
              <a:defRPr sz="1800">
                <a:solidFill>
                  <a:srgbClr val="3C3C3C"/>
                </a:solidFill>
              </a:defRPr>
            </a:pPr>
            <a:r>
              <a:rPr lang="en-US" sz="1600" dirty="0">
                <a:latin typeface="Calibri" panose="020F0502020204030204" pitchFamily="34" charset="0"/>
                <a:cs typeface="Calibri" panose="020F0502020204030204" pitchFamily="34" charset="0"/>
              </a:rPr>
              <a:t>Combine AI insights with Power Automate to trigger next-best actions.</a:t>
            </a:r>
          </a:p>
          <a:p>
            <a:pPr marL="342900" indent="-342900">
              <a:spcAft>
                <a:spcPts val="300"/>
              </a:spcAft>
              <a:buFont typeface="Arial" panose="020B0604020202020204" pitchFamily="34" charset="0"/>
              <a:buChar char="•"/>
              <a:defRPr sz="1800">
                <a:solidFill>
                  <a:srgbClr val="3C3C3C"/>
                </a:solidFill>
              </a:defRPr>
            </a:pPr>
            <a:r>
              <a:rPr lang="en-US" sz="1600" dirty="0">
                <a:latin typeface="Calibri" panose="020F0502020204030204" pitchFamily="34" charset="0"/>
                <a:cs typeface="Calibri" panose="020F0502020204030204" pitchFamily="34" charset="0"/>
              </a:rPr>
              <a:t>Examples: route complex claims to specialized users, auto-populate policy data from scanned forms.</a:t>
            </a:r>
          </a:p>
          <a:p>
            <a:pPr>
              <a:spcAft>
                <a:spcPts val="300"/>
              </a:spcAft>
              <a:defRPr sz="1800">
                <a:solidFill>
                  <a:srgbClr val="3C3C3C"/>
                </a:solidFill>
              </a:defRPr>
            </a:pPr>
            <a:r>
              <a:rPr lang="en-US" b="1" dirty="0">
                <a:latin typeface="Calibri" panose="020F0502020204030204" pitchFamily="34" charset="0"/>
                <a:cs typeface="Calibri" panose="020F0502020204030204" pitchFamily="34" charset="0"/>
              </a:rPr>
              <a:t>Integration with Azure OpenAI</a:t>
            </a:r>
          </a:p>
          <a:p>
            <a:pPr marL="342900" indent="-342900">
              <a:spcAft>
                <a:spcPts val="300"/>
              </a:spcAft>
              <a:buFont typeface="Arial" panose="020B0604020202020204" pitchFamily="34" charset="0"/>
              <a:buChar char="•"/>
              <a:defRPr sz="1800">
                <a:solidFill>
                  <a:srgbClr val="3C3C3C"/>
                </a:solidFill>
              </a:defRPr>
            </a:pPr>
            <a:r>
              <a:rPr lang="en-US" sz="1600" dirty="0">
                <a:latin typeface="Calibri" panose="020F0502020204030204" pitchFamily="34" charset="0"/>
                <a:cs typeface="Calibri" panose="020F0502020204030204" pitchFamily="34" charset="0"/>
              </a:rPr>
              <a:t>Extend capabilities with GPT-based summaries, document drafting, and conversational bots.</a:t>
            </a:r>
          </a:p>
          <a:p>
            <a:pPr marL="342900" indent="-342900">
              <a:spcAft>
                <a:spcPts val="300"/>
              </a:spcAft>
              <a:buFont typeface="Arial" panose="020B0604020202020204" pitchFamily="34" charset="0"/>
              <a:buChar char="•"/>
              <a:defRPr sz="1800">
                <a:solidFill>
                  <a:srgbClr val="3C3C3C"/>
                </a:solidFill>
              </a:defRPr>
            </a:pPr>
            <a:r>
              <a:rPr lang="en-US" sz="1600" dirty="0">
                <a:latin typeface="Calibri" panose="020F0502020204030204" pitchFamily="34" charset="0"/>
                <a:cs typeface="Calibri" panose="020F0502020204030204" pitchFamily="34" charset="0"/>
              </a:rPr>
              <a:t>Embed advanced AI into </a:t>
            </a:r>
            <a:r>
              <a:rPr lang="en-US" sz="1600" dirty="0" err="1">
                <a:latin typeface="Calibri" panose="020F0502020204030204" pitchFamily="34" charset="0"/>
                <a:cs typeface="Calibri" panose="020F0502020204030204" pitchFamily="34" charset="0"/>
              </a:rPr>
              <a:t>SpearSuite</a:t>
            </a:r>
            <a:r>
              <a:rPr lang="en-US" sz="1600" dirty="0">
                <a:latin typeface="Calibri" panose="020F0502020204030204" pitchFamily="34" charset="0"/>
                <a:cs typeface="Calibri" panose="020F0502020204030204" pitchFamily="34" charset="0"/>
              </a:rPr>
              <a:t> business processes without custom code.</a:t>
            </a:r>
          </a:p>
        </p:txBody>
      </p:sp>
      <p:pic>
        <p:nvPicPr>
          <p:cNvPr id="7" name="Graphic 6">
            <a:extLst>
              <a:ext uri="{FF2B5EF4-FFF2-40B4-BE49-F238E27FC236}">
                <a16:creationId xmlns:a16="http://schemas.microsoft.com/office/drawing/2014/main" id="{BCFFAF57-10A1-B799-1577-DA1C00FCEBA4}"/>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1151"/>
          <a:stretch/>
        </p:blipFill>
        <p:spPr>
          <a:xfrm>
            <a:off x="10270156" y="175344"/>
            <a:ext cx="1678650" cy="775422"/>
          </a:xfrm>
          <a:prstGeom prst="rect">
            <a:avLst/>
          </a:prstGeom>
        </p:spPr>
      </p:pic>
      <p:sp>
        <p:nvSpPr>
          <p:cNvPr id="8" name="Text 0">
            <a:extLst>
              <a:ext uri="{FF2B5EF4-FFF2-40B4-BE49-F238E27FC236}">
                <a16:creationId xmlns:a16="http://schemas.microsoft.com/office/drawing/2014/main" id="{09FFE960-43A0-107C-8884-B6B3C8E7F137}"/>
              </a:ext>
            </a:extLst>
          </p:cNvPr>
          <p:cNvSpPr/>
          <p:nvPr/>
        </p:nvSpPr>
        <p:spPr>
          <a:xfrm>
            <a:off x="580104" y="341500"/>
            <a:ext cx="7267750" cy="538600"/>
          </a:xfrm>
          <a:prstGeom prst="rect">
            <a:avLst/>
          </a:prstGeom>
          <a:noFill/>
          <a:ln/>
        </p:spPr>
        <p:txBody>
          <a:bodyPr wrap="none" lIns="0" tIns="0" rIns="0" bIns="0" rtlCol="0" anchor="t"/>
          <a:lstStyle/>
          <a:p>
            <a:pPr marL="0" indent="0" algn="l">
              <a:lnSpc>
                <a:spcPts val="5650"/>
              </a:lnSpc>
              <a:buNone/>
            </a:pPr>
            <a:r>
              <a:rPr lang="en-US" sz="4500" b="1" dirty="0">
                <a:latin typeface="Calibri" panose="020F0502020204030204" pitchFamily="34" charset="0"/>
                <a:ea typeface="Merriweather" pitchFamily="34" charset="-122"/>
                <a:cs typeface="Calibri" panose="020F0502020204030204" pitchFamily="34" charset="0"/>
              </a:rPr>
              <a:t>AI Capabilities via Power Platform</a:t>
            </a:r>
            <a:endParaRPr lang="en-US" sz="45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9468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50F645-3FED-6D5E-62E7-9547659055B8}"/>
              </a:ext>
            </a:extLst>
          </p:cNvPr>
          <p:cNvSpPr/>
          <p:nvPr/>
        </p:nvSpPr>
        <p:spPr>
          <a:xfrm>
            <a:off x="6827697" y="0"/>
            <a:ext cx="5364303"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 name="Title 11">
            <a:extLst>
              <a:ext uri="{FF2B5EF4-FFF2-40B4-BE49-F238E27FC236}">
                <a16:creationId xmlns:a16="http://schemas.microsoft.com/office/drawing/2014/main" id="{E6271C21-3967-B65A-D979-A6B60A2E1387}"/>
              </a:ext>
            </a:extLst>
          </p:cNvPr>
          <p:cNvSpPr>
            <a:spLocks noGrp="1"/>
          </p:cNvSpPr>
          <p:nvPr>
            <p:ph type="title"/>
          </p:nvPr>
        </p:nvSpPr>
        <p:spPr>
          <a:xfrm>
            <a:off x="463532" y="227638"/>
            <a:ext cx="10489789" cy="549275"/>
          </a:xfrm>
        </p:spPr>
        <p:txBody>
          <a:bodyPr>
            <a:normAutofit/>
          </a:bodyPr>
          <a:lstStyle/>
          <a:p>
            <a:r>
              <a:rPr lang="en-US" sz="3200" b="1" dirty="0">
                <a:solidFill>
                  <a:schemeClr val="tx2"/>
                </a:solidFill>
                <a:latin typeface="Calibri" panose="020F0502020204030204" pitchFamily="34" charset="0"/>
                <a:cs typeface="Calibri" panose="020F0502020204030204" pitchFamily="34" charset="0"/>
              </a:rPr>
              <a:t>Client Case Study</a:t>
            </a:r>
          </a:p>
        </p:txBody>
      </p:sp>
      <p:sp>
        <p:nvSpPr>
          <p:cNvPr id="8" name="Content Placeholder 2">
            <a:extLst>
              <a:ext uri="{FF2B5EF4-FFF2-40B4-BE49-F238E27FC236}">
                <a16:creationId xmlns:a16="http://schemas.microsoft.com/office/drawing/2014/main" id="{381C6C48-674E-8CD4-4245-26138679F0C4}"/>
              </a:ext>
            </a:extLst>
          </p:cNvPr>
          <p:cNvSpPr>
            <a:spLocks noGrp="1"/>
          </p:cNvSpPr>
          <p:nvPr>
            <p:ph idx="1"/>
          </p:nvPr>
        </p:nvSpPr>
        <p:spPr>
          <a:xfrm>
            <a:off x="463533" y="2325645"/>
            <a:ext cx="1845216" cy="4311151"/>
          </a:xfrm>
        </p:spPr>
        <p:txBody>
          <a:bodyPr>
            <a:noAutofit/>
          </a:bodyPr>
          <a:lstStyle/>
          <a:p>
            <a:pPr marL="0" indent="0">
              <a:spcAft>
                <a:spcPts val="0"/>
              </a:spcAft>
              <a:buNone/>
            </a:pPr>
            <a:r>
              <a:rPr lang="en-US" sz="2400" b="1" dirty="0">
                <a:solidFill>
                  <a:srgbClr val="27BEC7"/>
                </a:solidFill>
                <a:latin typeface="Calibri" panose="020F0502020204030204" pitchFamily="34" charset="0"/>
                <a:cs typeface="Calibri" panose="020F0502020204030204" pitchFamily="34" charset="0"/>
              </a:rPr>
              <a:t>464,588</a:t>
            </a:r>
          </a:p>
          <a:p>
            <a:pPr marL="0" indent="0">
              <a:spcBef>
                <a:spcPts val="0"/>
              </a:spcBef>
              <a:spcAft>
                <a:spcPts val="0"/>
              </a:spcAft>
              <a:buNone/>
            </a:pPr>
            <a:r>
              <a:rPr lang="en-US" sz="1400" dirty="0">
                <a:latin typeface="Calibri" panose="020F0502020204030204" pitchFamily="34" charset="0"/>
                <a:cs typeface="Calibri" panose="020F0502020204030204" pitchFamily="34" charset="0"/>
              </a:rPr>
              <a:t>Claimants in System</a:t>
            </a:r>
          </a:p>
          <a:p>
            <a:pPr marL="0" indent="0">
              <a:spcBef>
                <a:spcPts val="0"/>
              </a:spcBef>
              <a:spcAft>
                <a:spcPts val="0"/>
              </a:spcAft>
              <a:buNone/>
            </a:pPr>
            <a:endParaRPr lang="en-US" sz="800" dirty="0">
              <a:latin typeface="Calibri" panose="020F0502020204030204" pitchFamily="34" charset="0"/>
              <a:cs typeface="Calibri" panose="020F0502020204030204" pitchFamily="34" charset="0"/>
            </a:endParaRPr>
          </a:p>
          <a:p>
            <a:pPr marL="0" indent="0">
              <a:spcAft>
                <a:spcPts val="0"/>
              </a:spcAft>
              <a:buNone/>
            </a:pPr>
            <a:r>
              <a:rPr lang="en-US" sz="2400" b="1" dirty="0">
                <a:solidFill>
                  <a:srgbClr val="9BCBEB"/>
                </a:solidFill>
                <a:latin typeface="Calibri" panose="020F0502020204030204" pitchFamily="34" charset="0"/>
                <a:cs typeface="Calibri" panose="020F0502020204030204" pitchFamily="34" charset="0"/>
              </a:rPr>
              <a:t>60</a:t>
            </a:r>
            <a:r>
              <a:rPr lang="en-US" sz="2400" b="1" dirty="0">
                <a:solidFill>
                  <a:schemeClr val="accent3"/>
                </a:solidFill>
                <a:latin typeface="Calibri" panose="020F0502020204030204" pitchFamily="34" charset="0"/>
                <a:cs typeface="Calibri" panose="020F0502020204030204" pitchFamily="34" charset="0"/>
              </a:rPr>
              <a:t> </a:t>
            </a:r>
          </a:p>
          <a:p>
            <a:pPr marL="0" indent="0">
              <a:spcBef>
                <a:spcPts val="0"/>
              </a:spcBef>
              <a:spcAft>
                <a:spcPts val="0"/>
              </a:spcAft>
              <a:buNone/>
            </a:pPr>
            <a:r>
              <a:rPr lang="en-US" sz="1400" dirty="0">
                <a:latin typeface="Calibri" panose="020F0502020204030204" pitchFamily="34" charset="0"/>
                <a:cs typeface="Calibri" panose="020F0502020204030204" pitchFamily="34" charset="0"/>
              </a:rPr>
              <a:t>System Users </a:t>
            </a:r>
          </a:p>
          <a:p>
            <a:pPr marL="0" indent="0">
              <a:spcBef>
                <a:spcPts val="0"/>
              </a:spcBef>
              <a:spcAft>
                <a:spcPts val="0"/>
              </a:spcAft>
              <a:buNone/>
            </a:pPr>
            <a:endParaRPr lang="en-US" sz="800" dirty="0">
              <a:latin typeface="Calibri" panose="020F0502020204030204" pitchFamily="34" charset="0"/>
              <a:cs typeface="Calibri" panose="020F0502020204030204" pitchFamily="34" charset="0"/>
            </a:endParaRPr>
          </a:p>
          <a:p>
            <a:pPr marL="0" indent="0">
              <a:spcAft>
                <a:spcPts val="0"/>
              </a:spcAft>
              <a:buNone/>
            </a:pPr>
            <a:r>
              <a:rPr lang="en-US" sz="2400" b="1" dirty="0">
                <a:solidFill>
                  <a:srgbClr val="F36E41"/>
                </a:solidFill>
                <a:latin typeface="Calibri" panose="020F0502020204030204" pitchFamily="34" charset="0"/>
                <a:cs typeface="Calibri" panose="020F0502020204030204" pitchFamily="34" charset="0"/>
              </a:rPr>
              <a:t>15,000+</a:t>
            </a:r>
          </a:p>
          <a:p>
            <a:pPr marL="0" indent="0">
              <a:spcBef>
                <a:spcPts val="0"/>
              </a:spcBef>
              <a:spcAft>
                <a:spcPts val="0"/>
              </a:spcAft>
              <a:buNone/>
            </a:pPr>
            <a:r>
              <a:rPr lang="en-US" sz="1400" dirty="0">
                <a:latin typeface="Calibri" panose="020F0502020204030204" pitchFamily="34" charset="0"/>
                <a:cs typeface="Calibri" panose="020F0502020204030204" pitchFamily="34" charset="0"/>
              </a:rPr>
              <a:t>Paper Documents Received since 1/1/25</a:t>
            </a:r>
          </a:p>
          <a:p>
            <a:pPr marL="0" indent="0">
              <a:spcBef>
                <a:spcPts val="0"/>
              </a:spcBef>
              <a:spcAft>
                <a:spcPts val="0"/>
              </a:spcAft>
              <a:buNone/>
            </a:pPr>
            <a:endParaRPr lang="en-US" sz="800" dirty="0">
              <a:latin typeface="Calibri" panose="020F0502020204030204" pitchFamily="34" charset="0"/>
              <a:cs typeface="Calibri" panose="020F0502020204030204" pitchFamily="34" charset="0"/>
            </a:endParaRPr>
          </a:p>
          <a:p>
            <a:pPr marL="0" indent="0">
              <a:spcAft>
                <a:spcPts val="0"/>
              </a:spcAft>
              <a:buNone/>
            </a:pPr>
            <a:r>
              <a:rPr lang="en-US" sz="2400" b="1" dirty="0">
                <a:solidFill>
                  <a:srgbClr val="FEC225"/>
                </a:solidFill>
                <a:latin typeface="Calibri" panose="020F0502020204030204" pitchFamily="34" charset="0"/>
                <a:cs typeface="Calibri" panose="020F0502020204030204" pitchFamily="34" charset="0"/>
              </a:rPr>
              <a:t>26,500+</a:t>
            </a:r>
          </a:p>
          <a:p>
            <a:pPr marL="0" indent="0">
              <a:spcBef>
                <a:spcPts val="0"/>
              </a:spcBef>
              <a:spcAft>
                <a:spcPts val="0"/>
              </a:spcAft>
              <a:buNone/>
            </a:pPr>
            <a:r>
              <a:rPr lang="en-US" sz="1400" dirty="0">
                <a:latin typeface="Calibri" panose="020F0502020204030204" pitchFamily="34" charset="0"/>
                <a:cs typeface="Calibri" panose="020F0502020204030204" pitchFamily="34" charset="0"/>
              </a:rPr>
              <a:t>Payments issued since 1/1/25</a:t>
            </a:r>
          </a:p>
          <a:p>
            <a:pPr marL="0" indent="0">
              <a:spcBef>
                <a:spcPts val="0"/>
              </a:spcBef>
              <a:spcAft>
                <a:spcPts val="0"/>
              </a:spcAft>
              <a:buNone/>
            </a:pPr>
            <a:endParaRPr lang="en-US" sz="800" dirty="0">
              <a:latin typeface="Calibri" panose="020F0502020204030204" pitchFamily="34" charset="0"/>
              <a:cs typeface="Calibri" panose="020F0502020204030204" pitchFamily="34" charset="0"/>
            </a:endParaRPr>
          </a:p>
          <a:p>
            <a:pPr marL="0" indent="0">
              <a:spcBef>
                <a:spcPts val="0"/>
              </a:spcBef>
              <a:spcAft>
                <a:spcPts val="0"/>
              </a:spcAft>
              <a:buNone/>
            </a:pPr>
            <a:r>
              <a:rPr lang="en-US" sz="1400" dirty="0">
                <a:latin typeface="Calibri" panose="020F0502020204030204" pitchFamily="34" charset="0"/>
                <a:cs typeface="Calibri" panose="020F0502020204030204" pitchFamily="34" charset="0"/>
              </a:rPr>
              <a:t>Approximately </a:t>
            </a:r>
            <a:br>
              <a:rPr lang="en-US" sz="1400" dirty="0">
                <a:latin typeface="Calibri" panose="020F0502020204030204" pitchFamily="34" charset="0"/>
                <a:cs typeface="Calibri" panose="020F0502020204030204" pitchFamily="34" charset="0"/>
              </a:rPr>
            </a:br>
            <a:r>
              <a:rPr lang="en-US" sz="2400" b="1" dirty="0">
                <a:solidFill>
                  <a:schemeClr val="tx2"/>
                </a:solidFill>
                <a:latin typeface="Calibri" panose="020F0502020204030204" pitchFamily="34" charset="0"/>
                <a:cs typeface="Calibri" panose="020F0502020204030204" pitchFamily="34" charset="0"/>
              </a:rPr>
              <a:t>90 hours</a:t>
            </a:r>
            <a:br>
              <a:rPr lang="en-US" sz="14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of work saved</a:t>
            </a:r>
          </a:p>
        </p:txBody>
      </p:sp>
      <p:cxnSp>
        <p:nvCxnSpPr>
          <p:cNvPr id="9" name="Straight Connector 8">
            <a:extLst>
              <a:ext uri="{FF2B5EF4-FFF2-40B4-BE49-F238E27FC236}">
                <a16:creationId xmlns:a16="http://schemas.microsoft.com/office/drawing/2014/main" id="{5C1E91BB-D418-0A33-1D22-305A875D95D8}"/>
              </a:ext>
            </a:extLst>
          </p:cNvPr>
          <p:cNvCxnSpPr>
            <a:cxnSpLocks/>
          </p:cNvCxnSpPr>
          <p:nvPr/>
        </p:nvCxnSpPr>
        <p:spPr>
          <a:xfrm>
            <a:off x="2519461" y="2446948"/>
            <a:ext cx="0" cy="4143984"/>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8EED0F6D-ED30-7281-FC7A-C928CA57C095}"/>
              </a:ext>
            </a:extLst>
          </p:cNvPr>
          <p:cNvSpPr txBox="1"/>
          <p:nvPr/>
        </p:nvSpPr>
        <p:spPr>
          <a:xfrm>
            <a:off x="2766001" y="2329358"/>
            <a:ext cx="3889891" cy="2215991"/>
          </a:xfrm>
          <a:prstGeom prst="rect">
            <a:avLst/>
          </a:prstGeom>
          <a:noFill/>
        </p:spPr>
        <p:txBody>
          <a:bodyPr wrap="square">
            <a:spAutoFit/>
          </a:bodyPr>
          <a:lstStyle/>
          <a:p>
            <a:pPr>
              <a:spcBef>
                <a:spcPts val="1200"/>
              </a:spcBef>
            </a:pPr>
            <a:r>
              <a:rPr lang="en-US" b="1" dirty="0">
                <a:solidFill>
                  <a:srgbClr val="D64A28"/>
                </a:solidFill>
                <a:latin typeface="Calibri" panose="020F0502020204030204" pitchFamily="34" charset="0"/>
                <a:cs typeface="Calibri" panose="020F0502020204030204" pitchFamily="34" charset="0"/>
              </a:rPr>
              <a:t>2</a:t>
            </a:r>
            <a:r>
              <a:rPr lang="en-US" b="1" dirty="0">
                <a:solidFill>
                  <a:schemeClr val="accent6"/>
                </a:solidFill>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Custom AI Prompts in Use</a:t>
            </a:r>
            <a:endParaRPr lang="en-US" dirty="0">
              <a:latin typeface="Calibri" panose="020F0502020204030204" pitchFamily="34" charset="0"/>
              <a:cs typeface="Calibri" panose="020F0502020204030204" pitchFamily="34" charset="0"/>
            </a:endParaRPr>
          </a:p>
          <a:p>
            <a:pPr marL="285750" indent="-285750">
              <a:buFont typeface="Aptos" panose="020B0004020202020204" pitchFamily="34" charset="0"/>
              <a:buChar char="›"/>
            </a:pPr>
            <a:r>
              <a:rPr lang="en-US" sz="1800" dirty="0">
                <a:latin typeface="Calibri" panose="020F0502020204030204" pitchFamily="34" charset="0"/>
                <a:cs typeface="Calibri" panose="020F0502020204030204" pitchFamily="34" charset="0"/>
              </a:rPr>
              <a:t>Summarizing certain note types</a:t>
            </a:r>
          </a:p>
          <a:p>
            <a:pPr marL="285750" indent="-285750">
              <a:buFont typeface="Aptos" panose="020B0004020202020204" pitchFamily="34" charset="0"/>
              <a:buChar char="›"/>
            </a:pPr>
            <a:r>
              <a:rPr lang="en-US" sz="1800" dirty="0">
                <a:latin typeface="Calibri" panose="020F0502020204030204" pitchFamily="34" charset="0"/>
                <a:cs typeface="Calibri" panose="020F0502020204030204" pitchFamily="34" charset="0"/>
              </a:rPr>
              <a:t>Summarizing Claim Review Notes</a:t>
            </a:r>
          </a:p>
          <a:p>
            <a:pPr marL="285750" indent="-285750">
              <a:buFont typeface="Aptos" panose="020B0004020202020204" pitchFamily="34" charset="0"/>
              <a:buChar char="›"/>
            </a:pPr>
            <a:endParaRPr lang="en-US" sz="1800" dirty="0">
              <a:latin typeface="Calibri" panose="020F0502020204030204" pitchFamily="34" charset="0"/>
              <a:cs typeface="Calibri" panose="020F0502020204030204" pitchFamily="34" charset="0"/>
            </a:endParaRPr>
          </a:p>
          <a:p>
            <a:r>
              <a:rPr lang="en-US" b="1" dirty="0">
                <a:solidFill>
                  <a:srgbClr val="FF0000"/>
                </a:solidFill>
                <a:latin typeface="Calibri" panose="020F0502020204030204" pitchFamily="34" charset="0"/>
                <a:cs typeface="Calibri" panose="020F0502020204030204" pitchFamily="34" charset="0"/>
              </a:rPr>
              <a:t>12</a:t>
            </a:r>
            <a:r>
              <a:rPr lang="en-US" b="1" dirty="0">
                <a:solidFill>
                  <a:schemeClr val="accent6"/>
                </a:solidFill>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Custom AI Builders in Use</a:t>
            </a:r>
          </a:p>
          <a:p>
            <a:pPr marL="285750" indent="-285750">
              <a:buFont typeface="Aptos" panose="020B0004020202020204" pitchFamily="34" charset="0"/>
              <a:buChar char="›"/>
            </a:pPr>
            <a:r>
              <a:rPr lang="en-US" sz="1600" dirty="0">
                <a:latin typeface="Calibri" panose="020F0502020204030204" pitchFamily="34" charset="0"/>
                <a:cs typeface="Calibri" panose="020F0502020204030204" pitchFamily="34" charset="0"/>
              </a:rPr>
              <a:t>Indexing Invoices to Claim Files</a:t>
            </a:r>
          </a:p>
          <a:p>
            <a:pPr marL="285750" indent="-285750">
              <a:buFont typeface="Aptos" panose="020B0004020202020204" pitchFamily="34" charset="0"/>
              <a:buChar char="›"/>
            </a:pPr>
            <a:r>
              <a:rPr lang="en-US" sz="1600" dirty="0">
                <a:latin typeface="Calibri" panose="020F0502020204030204" pitchFamily="34" charset="0"/>
                <a:cs typeface="Calibri" panose="020F0502020204030204" pitchFamily="34" charset="0"/>
              </a:rPr>
              <a:t>Entering payments based on invoices</a:t>
            </a:r>
          </a:p>
          <a:p>
            <a:endParaRPr lang="en-US" sz="16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4BC2117C-71A0-39C6-1096-188A4B6598FA}"/>
              </a:ext>
            </a:extLst>
          </p:cNvPr>
          <p:cNvSpPr txBox="1"/>
          <p:nvPr/>
        </p:nvSpPr>
        <p:spPr>
          <a:xfrm>
            <a:off x="7096202" y="152646"/>
            <a:ext cx="3687189" cy="369332"/>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rPr>
              <a:t>AI Prompt Sample:</a:t>
            </a:r>
          </a:p>
        </p:txBody>
      </p:sp>
      <p:sp>
        <p:nvSpPr>
          <p:cNvPr id="12" name="TextBox 11">
            <a:extLst>
              <a:ext uri="{FF2B5EF4-FFF2-40B4-BE49-F238E27FC236}">
                <a16:creationId xmlns:a16="http://schemas.microsoft.com/office/drawing/2014/main" id="{DCD46DF0-9CB6-3221-F385-D7DA6060F348}"/>
              </a:ext>
            </a:extLst>
          </p:cNvPr>
          <p:cNvSpPr txBox="1"/>
          <p:nvPr/>
        </p:nvSpPr>
        <p:spPr>
          <a:xfrm>
            <a:off x="7081736" y="432792"/>
            <a:ext cx="4795736" cy="6432530"/>
          </a:xfrm>
          <a:prstGeom prst="rect">
            <a:avLst/>
          </a:prstGeom>
          <a:noFill/>
        </p:spPr>
        <p:txBody>
          <a:bodyPr wrap="square">
            <a:spAutoFit/>
          </a:bodyPr>
          <a:lstStyle/>
          <a:p>
            <a:pPr marR="0">
              <a:spcAft>
                <a:spcPts val="600"/>
              </a:spcAft>
            </a:pPr>
            <a:r>
              <a:rPr lang="en-US" sz="1200" b="1" dirty="0">
                <a:effectLst/>
                <a:latin typeface="Calibri" panose="020F0502020204030204" pitchFamily="34" charset="0"/>
                <a:cs typeface="Calibri" panose="020F0502020204030204" pitchFamily="34" charset="0"/>
              </a:rPr>
              <a:t>The claimant's workers' compensation claim has seen various developments, including approvals and denials regarding settlements and benefits.</a:t>
            </a:r>
          </a:p>
          <a:p>
            <a:pPr marR="0">
              <a:spcAft>
                <a:spcPts val="600"/>
              </a:spcAft>
            </a:pPr>
            <a:r>
              <a:rPr lang="en-US" sz="1200" b="1" dirty="0">
                <a:effectLst/>
                <a:latin typeface="Calibri" panose="020F0502020204030204" pitchFamily="34" charset="0"/>
                <a:cs typeface="Calibri" panose="020F0502020204030204" pitchFamily="34" charset="0"/>
              </a:rPr>
              <a:t>05/04/22</a:t>
            </a:r>
            <a:r>
              <a:rPr lang="en-US" sz="1200" dirty="0">
                <a:effectLst/>
                <a:latin typeface="Calibri" panose="020F0502020204030204" pitchFamily="34" charset="0"/>
                <a:cs typeface="Calibri" panose="020F0502020204030204" pitchFamily="34" charset="0"/>
              </a:rPr>
              <a:t>: WCC approved the Agreement of Final Compromise and Settlement, subject to a 6.5% assessment for the Subsequent Injury Fund and a 2% assessment for the Uninsured Employers' Fund, payable within 30 days.</a:t>
            </a:r>
          </a:p>
          <a:p>
            <a:pPr marR="0">
              <a:spcAft>
                <a:spcPts val="600"/>
              </a:spcAft>
            </a:pPr>
            <a:r>
              <a:rPr lang="en-US" sz="1200" b="1" dirty="0">
                <a:effectLst/>
                <a:latin typeface="Calibri" panose="020F0502020204030204" pitchFamily="34" charset="0"/>
                <a:cs typeface="Calibri" panose="020F0502020204030204" pitchFamily="34" charset="0"/>
              </a:rPr>
              <a:t>03/07/22</a:t>
            </a:r>
            <a:r>
              <a:rPr lang="en-US" sz="1200" dirty="0">
                <a:effectLst/>
                <a:latin typeface="Calibri" panose="020F0502020204030204" pitchFamily="34" charset="0"/>
                <a:cs typeface="Calibri" panose="020F0502020204030204" pitchFamily="34" charset="0"/>
              </a:rPr>
              <a:t>: Settlement denied due to lack of MSA records and annuity information.</a:t>
            </a:r>
          </a:p>
          <a:p>
            <a:pPr marR="0">
              <a:spcAft>
                <a:spcPts val="600"/>
              </a:spcAft>
            </a:pPr>
            <a:r>
              <a:rPr lang="en-US" sz="1200" b="1" dirty="0">
                <a:effectLst/>
                <a:latin typeface="Calibri" panose="020F0502020204030204" pitchFamily="34" charset="0"/>
                <a:cs typeface="Calibri" panose="020F0502020204030204" pitchFamily="34" charset="0"/>
              </a:rPr>
              <a:t>9/04/13</a:t>
            </a:r>
            <a:r>
              <a:rPr lang="en-US" sz="1200" dirty="0">
                <a:effectLst/>
                <a:latin typeface="Calibri" panose="020F0502020204030204" pitchFamily="34" charset="0"/>
                <a:cs typeface="Calibri" panose="020F0502020204030204" pitchFamily="34" charset="0"/>
              </a:rPr>
              <a:t>: Commission </a:t>
            </a:r>
            <a:r>
              <a:rPr lang="en-US" sz="1400" dirty="0">
                <a:effectLst/>
                <a:latin typeface="Calibri" panose="020F0502020204030204" pitchFamily="34" charset="0"/>
                <a:cs typeface="Calibri" panose="020F0502020204030204" pitchFamily="34" charset="0"/>
              </a:rPr>
              <a:t>lacked</a:t>
            </a:r>
            <a:r>
              <a:rPr lang="en-US" sz="1200" dirty="0">
                <a:effectLst/>
                <a:latin typeface="Calibri" panose="020F0502020204030204" pitchFamily="34" charset="0"/>
                <a:cs typeface="Calibri" panose="020F0502020204030204" pitchFamily="34" charset="0"/>
              </a:rPr>
              <a:t> jurisdiction to hear the temporary total disability issue due to ongoing appeal related to psychiatric treatment.</a:t>
            </a:r>
          </a:p>
          <a:p>
            <a:pPr marR="0">
              <a:spcAft>
                <a:spcPts val="600"/>
              </a:spcAft>
            </a:pPr>
            <a:r>
              <a:rPr lang="en-US" sz="1200" b="1" dirty="0">
                <a:effectLst/>
                <a:latin typeface="Calibri" panose="020F0502020204030204" pitchFamily="34" charset="0"/>
                <a:cs typeface="Calibri" panose="020F0502020204030204" pitchFamily="34" charset="0"/>
              </a:rPr>
              <a:t>8/02/13</a:t>
            </a:r>
            <a:r>
              <a:rPr lang="en-US" sz="1200" dirty="0">
                <a:effectLst/>
                <a:latin typeface="Calibri" panose="020F0502020204030204" pitchFamily="34" charset="0"/>
                <a:cs typeface="Calibri" panose="020F0502020204030204" pitchFamily="34" charset="0"/>
              </a:rPr>
              <a:t>: Vocational rehabilitation authorization denied; claimant secured a job deemed suitable by her treating doctor.</a:t>
            </a:r>
          </a:p>
          <a:p>
            <a:pPr marR="0">
              <a:spcAft>
                <a:spcPts val="600"/>
              </a:spcAft>
            </a:pPr>
            <a:r>
              <a:rPr lang="en-US" sz="1200" b="1" dirty="0">
                <a:effectLst/>
                <a:latin typeface="Calibri" panose="020F0502020204030204" pitchFamily="34" charset="0"/>
                <a:cs typeface="Calibri" panose="020F0502020204030204" pitchFamily="34" charset="0"/>
              </a:rPr>
              <a:t>4/03/13</a:t>
            </a:r>
            <a:r>
              <a:rPr lang="en-US" sz="1200" dirty="0">
                <a:effectLst/>
                <a:latin typeface="Calibri" panose="020F0502020204030204" pitchFamily="34" charset="0"/>
                <a:cs typeface="Calibri" panose="020F0502020204030204" pitchFamily="34" charset="0"/>
              </a:rPr>
              <a:t>: WCC awarded additional temporary total disability compensation of $542/week from June 20 to July 19, 2012, and ordered medical treatment for the claimant's shoulder and arm.</a:t>
            </a:r>
          </a:p>
          <a:p>
            <a:pPr marR="0">
              <a:spcAft>
                <a:spcPts val="600"/>
              </a:spcAft>
            </a:pPr>
            <a:r>
              <a:rPr lang="en-US" sz="1200" b="1" dirty="0">
                <a:effectLst/>
                <a:latin typeface="Calibri" panose="020F0502020204030204" pitchFamily="34" charset="0"/>
                <a:cs typeface="Calibri" panose="020F0502020204030204" pitchFamily="34" charset="0"/>
              </a:rPr>
              <a:t>3/20/13</a:t>
            </a:r>
            <a:r>
              <a:rPr lang="en-US" sz="1200" dirty="0">
                <a:effectLst/>
                <a:latin typeface="Calibri" panose="020F0502020204030204" pitchFamily="34" charset="0"/>
                <a:cs typeface="Calibri" panose="020F0502020204030204" pitchFamily="34" charset="0"/>
              </a:rPr>
              <a:t>: WCC approved the Vocational Rehabilitation Plan.</a:t>
            </a:r>
          </a:p>
          <a:p>
            <a:pPr marR="0">
              <a:spcAft>
                <a:spcPts val="600"/>
              </a:spcAft>
            </a:pPr>
            <a:endParaRPr lang="en-US" sz="1200" dirty="0">
              <a:effectLst/>
              <a:latin typeface="Calibri" panose="020F0502020204030204" pitchFamily="34" charset="0"/>
              <a:cs typeface="Calibri" panose="020F0502020204030204" pitchFamily="34" charset="0"/>
            </a:endParaRPr>
          </a:p>
          <a:p>
            <a:pPr>
              <a:spcAft>
                <a:spcPts val="600"/>
              </a:spcAft>
            </a:pPr>
            <a:r>
              <a:rPr lang="en-US" sz="1200" b="1" dirty="0">
                <a:latin typeface="Calibri" panose="020F0502020204030204" pitchFamily="34" charset="0"/>
                <a:cs typeface="Calibri" panose="020F0502020204030204" pitchFamily="34" charset="0"/>
              </a:rPr>
              <a:t>Plan of Action: </a:t>
            </a:r>
            <a:r>
              <a:rPr lang="en-US" sz="1200" dirty="0">
                <a:latin typeface="Calibri" panose="020F0502020204030204" pitchFamily="34" charset="0"/>
                <a:cs typeface="Calibri" panose="020F0502020204030204" pitchFamily="34" charset="0"/>
              </a:rPr>
              <a:t>The claim is currently pending compensability for injuries to the neck, right knee, right ankle, left thumb, and headaches. A new hearing date is awaited, with the next scheduled for 01/16/25.</a:t>
            </a:r>
          </a:p>
          <a:p>
            <a:pPr>
              <a:spcAft>
                <a:spcPts val="600"/>
              </a:spcAft>
            </a:pPr>
            <a:r>
              <a:rPr lang="en-US" sz="1200" b="1" dirty="0">
                <a:latin typeface="Calibri" panose="020F0502020204030204" pitchFamily="34" charset="0"/>
                <a:cs typeface="Calibri" panose="020F0502020204030204" pitchFamily="34" charset="0"/>
              </a:rPr>
              <a:t>Claimant/Injury Detail: </a:t>
            </a:r>
            <a:r>
              <a:rPr lang="en-US" sz="1200" dirty="0">
                <a:latin typeface="Calibri" panose="020F0502020204030204" pitchFamily="34" charset="0"/>
                <a:cs typeface="Calibri" panose="020F0502020204030204" pitchFamily="34" charset="0"/>
              </a:rPr>
              <a:t>The claimant, who was hired on 03/06/2019, sustained a sprain to the left thumb and injuries to the right knee and ankle after slipping on a wet step. Claimant attorney John Smith represents him, while defense attorney Minnie Mouse is handling the case.</a:t>
            </a:r>
          </a:p>
          <a:p>
            <a:pPr>
              <a:spcAft>
                <a:spcPts val="600"/>
              </a:spcAft>
            </a:pPr>
            <a:r>
              <a:rPr lang="en-US" sz="1200" b="1" dirty="0">
                <a:latin typeface="Calibri" panose="020F0502020204030204" pitchFamily="34" charset="0"/>
                <a:cs typeface="Calibri" panose="020F0502020204030204" pitchFamily="34" charset="0"/>
              </a:rPr>
              <a:t>Current Status: </a:t>
            </a:r>
            <a:r>
              <a:rPr lang="en-US" sz="1200" dirty="0">
                <a:latin typeface="Calibri" panose="020F0502020204030204" pitchFamily="34" charset="0"/>
                <a:cs typeface="Calibri" panose="020F0502020204030204" pitchFamily="34" charset="0"/>
              </a:rPr>
              <a:t>The claimant returned to light duty work on 10/04/24 and is currently attending physical therapy. The legal status remains pending with a hearing to contest the listed body parts, and settlement potential is not recommended at this time.</a:t>
            </a:r>
          </a:p>
        </p:txBody>
      </p:sp>
      <p:cxnSp>
        <p:nvCxnSpPr>
          <p:cNvPr id="13" name="Straight Connector 12">
            <a:extLst>
              <a:ext uri="{FF2B5EF4-FFF2-40B4-BE49-F238E27FC236}">
                <a16:creationId xmlns:a16="http://schemas.microsoft.com/office/drawing/2014/main" id="{14F5C04B-3BFD-8C15-C779-40CE32A9D6F5}"/>
              </a:ext>
            </a:extLst>
          </p:cNvPr>
          <p:cNvCxnSpPr/>
          <p:nvPr/>
        </p:nvCxnSpPr>
        <p:spPr>
          <a:xfrm>
            <a:off x="7198468" y="4143983"/>
            <a:ext cx="4679004" cy="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grpSp>
        <p:nvGrpSpPr>
          <p:cNvPr id="14" name="Group 13">
            <a:extLst>
              <a:ext uri="{FF2B5EF4-FFF2-40B4-BE49-F238E27FC236}">
                <a16:creationId xmlns:a16="http://schemas.microsoft.com/office/drawing/2014/main" id="{15AE4C88-2A41-C845-2249-132059A4B26F}"/>
              </a:ext>
            </a:extLst>
          </p:cNvPr>
          <p:cNvGrpSpPr/>
          <p:nvPr/>
        </p:nvGrpSpPr>
        <p:grpSpPr>
          <a:xfrm>
            <a:off x="2976714" y="4344422"/>
            <a:ext cx="3208698" cy="2319188"/>
            <a:chOff x="2753681" y="4050630"/>
            <a:chExt cx="3674525" cy="2706136"/>
          </a:xfrm>
        </p:grpSpPr>
        <p:pic>
          <p:nvPicPr>
            <p:cNvPr id="15" name="Picture 14" descr="A pie chart with numbers and symbols&#10;&#10;AI-generated content may be incorrect.">
              <a:extLst>
                <a:ext uri="{FF2B5EF4-FFF2-40B4-BE49-F238E27FC236}">
                  <a16:creationId xmlns:a16="http://schemas.microsoft.com/office/drawing/2014/main" id="{F0D41783-46D3-67AD-984D-0DEDFCA7DA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7376" y="4468259"/>
              <a:ext cx="3373497" cy="2288507"/>
            </a:xfrm>
            <a:prstGeom prst="rect">
              <a:avLst/>
            </a:prstGeom>
          </p:spPr>
        </p:pic>
        <p:sp>
          <p:nvSpPr>
            <p:cNvPr id="16" name="TextBox 15">
              <a:extLst>
                <a:ext uri="{FF2B5EF4-FFF2-40B4-BE49-F238E27FC236}">
                  <a16:creationId xmlns:a16="http://schemas.microsoft.com/office/drawing/2014/main" id="{4EFD5BE7-F519-D9A1-E6A1-1C4129084073}"/>
                </a:ext>
              </a:extLst>
            </p:cNvPr>
            <p:cNvSpPr txBox="1"/>
            <p:nvPr/>
          </p:nvSpPr>
          <p:spPr>
            <a:xfrm>
              <a:off x="2753681" y="4050630"/>
              <a:ext cx="3674525" cy="395040"/>
            </a:xfrm>
            <a:prstGeom prst="rect">
              <a:avLst/>
            </a:prstGeom>
            <a:noFill/>
          </p:spPr>
          <p:txBody>
            <a:bodyPr wrap="square">
              <a:spAutoFit/>
            </a:bodyPr>
            <a:lstStyle/>
            <a:p>
              <a:pPr algn="ctr"/>
              <a:r>
                <a:rPr lang="en-US" sz="1600" dirty="0">
                  <a:latin typeface="Calibri" panose="020F0502020204030204" pitchFamily="34" charset="0"/>
                  <a:cs typeface="Calibri" panose="020F0502020204030204" pitchFamily="34" charset="0"/>
                </a:rPr>
                <a:t>Paper Mail – Filing to Claim</a:t>
              </a:r>
            </a:p>
          </p:txBody>
        </p:sp>
      </p:grpSp>
      <p:sp>
        <p:nvSpPr>
          <p:cNvPr id="17" name="TextBox 16">
            <a:extLst>
              <a:ext uri="{FF2B5EF4-FFF2-40B4-BE49-F238E27FC236}">
                <a16:creationId xmlns:a16="http://schemas.microsoft.com/office/drawing/2014/main" id="{13FEB9EC-84B3-86A4-BEDF-78BD0BD9E088}"/>
              </a:ext>
            </a:extLst>
          </p:cNvPr>
          <p:cNvSpPr txBox="1"/>
          <p:nvPr/>
        </p:nvSpPr>
        <p:spPr>
          <a:xfrm>
            <a:off x="463533" y="882272"/>
            <a:ext cx="6278262" cy="1354217"/>
          </a:xfrm>
          <a:prstGeom prst="rect">
            <a:avLst/>
          </a:prstGeom>
          <a:noFill/>
        </p:spPr>
        <p:txBody>
          <a:bodyPr wrap="square">
            <a:spAutoFit/>
          </a:bodyPr>
          <a:lstStyle/>
          <a:p>
            <a:pPr>
              <a:spcAft>
                <a:spcPts val="1200"/>
              </a:spcAft>
            </a:pPr>
            <a:r>
              <a:rPr lang="en-US" b="1" dirty="0">
                <a:latin typeface="Calibri" panose="020F0502020204030204" pitchFamily="34" charset="0"/>
                <a:cs typeface="Calibri" panose="020F0502020204030204" pitchFamily="34" charset="0"/>
              </a:rPr>
              <a:t>Core Services: </a:t>
            </a:r>
            <a:r>
              <a:rPr lang="en-US" dirty="0">
                <a:latin typeface="Calibri" panose="020F0502020204030204" pitchFamily="34" charset="0"/>
                <a:cs typeface="Calibri" panose="020F0502020204030204" pitchFamily="34" charset="0"/>
              </a:rPr>
              <a:t>Third-Party Claims Administration, Data Solutions, Risk and Claim Consulting</a:t>
            </a:r>
          </a:p>
          <a:p>
            <a:pPr>
              <a:spcAft>
                <a:spcPts val="1200"/>
              </a:spcAft>
            </a:pPr>
            <a:r>
              <a:rPr lang="en-US" b="1" dirty="0">
                <a:latin typeface="Calibri" panose="020F0502020204030204" pitchFamily="34" charset="0"/>
                <a:cs typeface="Calibri" panose="020F0502020204030204" pitchFamily="34" charset="0"/>
              </a:rPr>
              <a:t>TPA Lines of Business: </a:t>
            </a:r>
            <a:r>
              <a:rPr lang="en-US" dirty="0">
                <a:latin typeface="Calibri" panose="020F0502020204030204" pitchFamily="34" charset="0"/>
                <a:cs typeface="Calibri" panose="020F0502020204030204" pitchFamily="34" charset="0"/>
              </a:rPr>
              <a:t>WC, GL, PL, AL, EPL, Cyber, Property, DO &amp; more</a:t>
            </a:r>
          </a:p>
        </p:txBody>
      </p:sp>
    </p:spTree>
    <p:extLst>
      <p:ext uri="{BB962C8B-B14F-4D97-AF65-F5344CB8AC3E}">
        <p14:creationId xmlns:p14="http://schemas.microsoft.com/office/powerpoint/2010/main" val="4071863280"/>
      </p:ext>
    </p:extLst>
  </p:cSld>
  <p:clrMapOvr>
    <a:masterClrMapping/>
  </p:clrMapOvr>
</p:sld>
</file>

<file path=ppt/theme/theme1.xml><?xml version="1.0" encoding="utf-8"?>
<a:theme xmlns:a="http://schemas.openxmlformats.org/drawingml/2006/main" name="BDO CVI">
  <a:themeElements>
    <a:clrScheme name="BDO CVI 2023">
      <a:dk1>
        <a:srgbClr val="404040"/>
      </a:dk1>
      <a:lt1>
        <a:srgbClr val="FFFFFF"/>
      </a:lt1>
      <a:dk2>
        <a:srgbClr val="404040"/>
      </a:dk2>
      <a:lt2>
        <a:srgbClr val="E7E7E7"/>
      </a:lt2>
      <a:accent1>
        <a:srgbClr val="E81A3B"/>
      </a:accent1>
      <a:accent2>
        <a:srgbClr val="5B6E7F"/>
      </a:accent2>
      <a:accent3>
        <a:srgbClr val="98002E"/>
      </a:accent3>
      <a:accent4>
        <a:srgbClr val="008FD2"/>
      </a:accent4>
      <a:accent5>
        <a:srgbClr val="D67900"/>
      </a:accent5>
      <a:accent6>
        <a:srgbClr val="009966"/>
      </a:accent6>
      <a:hlink>
        <a:srgbClr val="0062B8"/>
      </a:hlink>
      <a:folHlink>
        <a:srgbClr val="0062B8"/>
      </a:folHlink>
    </a:clrScheme>
    <a:fontScheme name="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spPr>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defPPr algn="l">
          <a:spcBef>
            <a:spcPct val="20000"/>
          </a:spcBef>
          <a:defRPr sz="2000" b="0" kern="0" smtClean="0">
            <a:solidFill>
              <a:srgbClr val="404040"/>
            </a:solidFill>
            <a:latin typeface="Trebuchet MS"/>
          </a:defRPr>
        </a:defPPr>
      </a:lstStyle>
    </a:spDef>
    <a:lnDef>
      <a:spPr bwMode="auto">
        <a:solidFill>
          <a:schemeClr val="accent1"/>
        </a:solidFill>
        <a:ln w="25400" cap="flat" cmpd="sng" algn="ctr">
          <a:solidFill>
            <a:schemeClr val="accent6"/>
          </a:solidFill>
          <a:prstDash val="solid"/>
          <a:round/>
          <a:headEnd type="none" w="med" len="med"/>
          <a:tailEnd type="none" w="lg" len="med"/>
        </a:ln>
        <a:effectLst/>
      </a:spPr>
      <a:bodyPr/>
      <a:lstStyle/>
    </a:lnDef>
    <a:txDef>
      <a:spPr>
        <a:noFill/>
      </a:spPr>
      <a:bodyPr wrap="square" lIns="0" tIns="0" rIns="0" bIns="0" rtlCol="0">
        <a:noAutofit/>
      </a:bodyPr>
      <a:lstStyle>
        <a:defPPr algn="l">
          <a:defRPr dirty="0" smtClean="0">
            <a:solidFill>
              <a:schemeClr val="tx2"/>
            </a:solidFill>
          </a:defRPr>
        </a:defPPr>
      </a:lstStyle>
    </a:txDef>
  </a:objectDefaults>
  <a:extraClrSchemeLst>
    <a:extraClrScheme>
      <a:clrScheme name="Default Design 1">
        <a:dk1>
          <a:srgbClr val="000000"/>
        </a:dk1>
        <a:lt1>
          <a:srgbClr val="FFFFFF"/>
        </a:lt1>
        <a:dk2>
          <a:srgbClr val="786860"/>
        </a:dk2>
        <a:lt2>
          <a:srgbClr val="D1108C"/>
        </a:lt2>
        <a:accent1>
          <a:srgbClr val="ED1A3B"/>
        </a:accent1>
        <a:accent2>
          <a:srgbClr val="2EAFA4"/>
        </a:accent2>
        <a:accent3>
          <a:srgbClr val="FFFFFF"/>
        </a:accent3>
        <a:accent4>
          <a:srgbClr val="000000"/>
        </a:accent4>
        <a:accent5>
          <a:srgbClr val="F4ABAF"/>
        </a:accent5>
        <a:accent6>
          <a:srgbClr val="299E94"/>
        </a:accent6>
        <a:hlink>
          <a:srgbClr val="98002E"/>
        </a:hlink>
        <a:folHlink>
          <a:srgbClr val="62CAE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edhand Advisors - Liberty Mutual Market Research Report" id="{B79C20CC-BA66-CD4E-AAEE-DA383E175C84}" vid="{A5B3E548-4CDE-3743-9B22-74F122EE4A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BDO CVI</Template>
  <TotalTime>4274</TotalTime>
  <Words>1258</Words>
  <Application>Microsoft Office PowerPoint</Application>
  <PresentationFormat>Widescreen</PresentationFormat>
  <Paragraphs>123</Paragraphs>
  <Slides>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Aptos</vt:lpstr>
      <vt:lpstr>Arial</vt:lpstr>
      <vt:lpstr>Calibri</vt:lpstr>
      <vt:lpstr>Courier New</vt:lpstr>
      <vt:lpstr>Trebuchet MS</vt:lpstr>
      <vt:lpstr>Univers HSBCPB Con 520</vt:lpstr>
      <vt:lpstr>Wingdings 3</vt:lpstr>
      <vt:lpstr>BDO CVI</vt:lpstr>
      <vt:lpstr>Taking Control: Real-World Use Cases of Customer-Managed Insurance Platforms with Accessible AI</vt:lpstr>
      <vt:lpstr>Introductions and Agenda</vt:lpstr>
      <vt:lpstr>PowerPoint Presentation</vt:lpstr>
      <vt:lpstr>PowerPoint Presentation</vt:lpstr>
      <vt:lpstr>PowerPoint Presentation</vt:lpstr>
      <vt:lpstr>PowerPoint Presentation</vt:lpstr>
      <vt:lpstr>PowerPoint Presentation</vt:lpstr>
      <vt:lpstr>PowerPoint Presentation</vt:lpstr>
      <vt:lpstr>Client Case Study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Patrick O'Neill</dc:creator>
  <cp:lastModifiedBy>John Carolan</cp:lastModifiedBy>
  <cp:revision>3</cp:revision>
  <dcterms:created xsi:type="dcterms:W3CDTF">2025-08-08T14:42:56Z</dcterms:created>
  <dcterms:modified xsi:type="dcterms:W3CDTF">2025-08-12T15:43:13Z</dcterms:modified>
</cp:coreProperties>
</file>